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1"/>
  </p:notesMasterIdLst>
  <p:sldIdLst>
    <p:sldId id="256" r:id="rId2"/>
    <p:sldId id="265" r:id="rId3"/>
    <p:sldId id="259" r:id="rId4"/>
    <p:sldId id="257" r:id="rId5"/>
    <p:sldId id="258" r:id="rId6"/>
    <p:sldId id="260" r:id="rId7"/>
    <p:sldId id="261" r:id="rId8"/>
    <p:sldId id="264" r:id="rId9"/>
    <p:sldId id="262" r:id="rId10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06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75" d="100"/>
          <a:sy n="75" d="100"/>
        </p:scale>
        <p:origin x="1710" y="78"/>
      </p:cViewPr>
      <p:guideLst>
        <p:guide orient="horz" pos="5706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lnei.costa@gmail.com" userId="ebed0ffcf9b25b75" providerId="LiveId" clId="{2A2DBE56-5347-476E-B134-8AA5175E7A2B}"/>
    <pc:docChg chg="undo custSel delSld modSld">
      <pc:chgData name="ivolnei.costa@gmail.com" userId="ebed0ffcf9b25b75" providerId="LiveId" clId="{2A2DBE56-5347-476E-B134-8AA5175E7A2B}" dt="2021-06-11T20:13:15.826" v="817" actId="1037"/>
      <pc:docMkLst>
        <pc:docMk/>
      </pc:docMkLst>
      <pc:sldChg chg="addSp delSp modSp mod">
        <pc:chgData name="ivolnei.costa@gmail.com" userId="ebed0ffcf9b25b75" providerId="LiveId" clId="{2A2DBE56-5347-476E-B134-8AA5175E7A2B}" dt="2021-06-11T20:13:15.826" v="817" actId="1037"/>
        <pc:sldMkLst>
          <pc:docMk/>
          <pc:sldMk cId="3172161880" sldId="256"/>
        </pc:sldMkLst>
        <pc:spChg chg="mod">
          <ac:chgData name="ivolnei.costa@gmail.com" userId="ebed0ffcf9b25b75" providerId="LiveId" clId="{2A2DBE56-5347-476E-B134-8AA5175E7A2B}" dt="2021-06-11T20:13:15.826" v="817" actId="1037"/>
          <ac:spMkLst>
            <pc:docMk/>
            <pc:sldMk cId="3172161880" sldId="256"/>
            <ac:spMk id="5" creationId="{6534E7ED-0B6B-4ED5-964F-8C30D0187403}"/>
          </ac:spMkLst>
        </pc:spChg>
        <pc:spChg chg="mod">
          <ac:chgData name="ivolnei.costa@gmail.com" userId="ebed0ffcf9b25b75" providerId="LiveId" clId="{2A2DBE56-5347-476E-B134-8AA5175E7A2B}" dt="2021-06-11T20:13:10.327" v="797" actId="1038"/>
          <ac:spMkLst>
            <pc:docMk/>
            <pc:sldMk cId="3172161880" sldId="256"/>
            <ac:spMk id="7" creationId="{863ED044-6546-4D35-ABC7-4F28368ABADF}"/>
          </ac:spMkLst>
        </pc:spChg>
        <pc:spChg chg="mod">
          <ac:chgData name="ivolnei.costa@gmail.com" userId="ebed0ffcf9b25b75" providerId="LiveId" clId="{2A2DBE56-5347-476E-B134-8AA5175E7A2B}" dt="2021-06-11T20:13:00.791" v="758" actId="14100"/>
          <ac:spMkLst>
            <pc:docMk/>
            <pc:sldMk cId="3172161880" sldId="256"/>
            <ac:spMk id="8" creationId="{C14B36DF-A5CE-4ED5-8E69-70E20E993E78}"/>
          </ac:spMkLst>
        </pc:spChg>
        <pc:picChg chg="add mod ord">
          <ac:chgData name="ivolnei.costa@gmail.com" userId="ebed0ffcf9b25b75" providerId="LiveId" clId="{2A2DBE56-5347-476E-B134-8AA5175E7A2B}" dt="2021-06-11T20:12:33.268" v="729" actId="167"/>
          <ac:picMkLst>
            <pc:docMk/>
            <pc:sldMk cId="3172161880" sldId="256"/>
            <ac:picMk id="3" creationId="{B11CD9D5-8AD0-4B3D-A141-B3763408FE30}"/>
          </ac:picMkLst>
        </pc:picChg>
        <pc:picChg chg="add del">
          <ac:chgData name="ivolnei.costa@gmail.com" userId="ebed0ffcf9b25b75" providerId="LiveId" clId="{2A2DBE56-5347-476E-B134-8AA5175E7A2B}" dt="2021-06-11T20:11:58.969" v="725" actId="478"/>
          <ac:picMkLst>
            <pc:docMk/>
            <pc:sldMk cId="3172161880" sldId="256"/>
            <ac:picMk id="12" creationId="{DA70FA10-74EF-4982-8BCD-54F27E46737E}"/>
          </ac:picMkLst>
        </pc:picChg>
      </pc:sldChg>
      <pc:sldChg chg="addSp delSp modSp mod">
        <pc:chgData name="ivolnei.costa@gmail.com" userId="ebed0ffcf9b25b75" providerId="LiveId" clId="{2A2DBE56-5347-476E-B134-8AA5175E7A2B}" dt="2021-06-11T19:45:04.488" v="416" actId="1036"/>
        <pc:sldMkLst>
          <pc:docMk/>
          <pc:sldMk cId="3765155290" sldId="257"/>
        </pc:sldMkLst>
        <pc:spChg chg="mod">
          <ac:chgData name="ivolnei.costa@gmail.com" userId="ebed0ffcf9b25b75" providerId="LiveId" clId="{2A2DBE56-5347-476E-B134-8AA5175E7A2B}" dt="2021-06-11T19:42:40.199" v="209" actId="1036"/>
          <ac:spMkLst>
            <pc:docMk/>
            <pc:sldMk cId="3765155290" sldId="257"/>
            <ac:spMk id="4" creationId="{FA15639E-C621-4433-B688-C324C822B22C}"/>
          </ac:spMkLst>
        </pc:spChg>
        <pc:spChg chg="add del mod">
          <ac:chgData name="ivolnei.costa@gmail.com" userId="ebed0ffcf9b25b75" providerId="LiveId" clId="{2A2DBE56-5347-476E-B134-8AA5175E7A2B}" dt="2021-06-11T19:45:04.488" v="416" actId="1036"/>
          <ac:spMkLst>
            <pc:docMk/>
            <pc:sldMk cId="3765155290" sldId="257"/>
            <ac:spMk id="5" creationId="{1A9A2F43-D9A7-4DBC-A865-6532EC6398C7}"/>
          </ac:spMkLst>
        </pc:spChg>
        <pc:spChg chg="add del mod">
          <ac:chgData name="ivolnei.costa@gmail.com" userId="ebed0ffcf9b25b75" providerId="LiveId" clId="{2A2DBE56-5347-476E-B134-8AA5175E7A2B}" dt="2021-06-11T19:44:37.969" v="389" actId="1037"/>
          <ac:spMkLst>
            <pc:docMk/>
            <pc:sldMk cId="3765155290" sldId="257"/>
            <ac:spMk id="6" creationId="{3973DA2D-C2B1-4383-884E-3A9B21F4DB25}"/>
          </ac:spMkLst>
        </pc:spChg>
        <pc:spChg chg="add del mod">
          <ac:chgData name="ivolnei.costa@gmail.com" userId="ebed0ffcf9b25b75" providerId="LiveId" clId="{2A2DBE56-5347-476E-B134-8AA5175E7A2B}" dt="2021-06-11T19:44:45.565" v="407" actId="1037"/>
          <ac:spMkLst>
            <pc:docMk/>
            <pc:sldMk cId="3765155290" sldId="257"/>
            <ac:spMk id="7" creationId="{FB726BE6-A86E-4F9A-9BF6-AD99F8EB149B}"/>
          </ac:spMkLst>
        </pc:spChg>
        <pc:spChg chg="add del mod">
          <ac:chgData name="ivolnei.costa@gmail.com" userId="ebed0ffcf9b25b75" providerId="LiveId" clId="{2A2DBE56-5347-476E-B134-8AA5175E7A2B}" dt="2021-06-11T19:44:45.565" v="407" actId="1037"/>
          <ac:spMkLst>
            <pc:docMk/>
            <pc:sldMk cId="3765155290" sldId="257"/>
            <ac:spMk id="9" creationId="{CE423E48-348C-4639-8E64-D0A6F185BD7C}"/>
          </ac:spMkLst>
        </pc:spChg>
        <pc:spChg chg="add mod">
          <ac:chgData name="ivolnei.costa@gmail.com" userId="ebed0ffcf9b25b75" providerId="LiveId" clId="{2A2DBE56-5347-476E-B134-8AA5175E7A2B}" dt="2021-06-11T19:44:51.315" v="412" actId="1037"/>
          <ac:spMkLst>
            <pc:docMk/>
            <pc:sldMk cId="3765155290" sldId="257"/>
            <ac:spMk id="10" creationId="{03C8F63F-34C0-4D70-B388-66EB6375234B}"/>
          </ac:spMkLst>
        </pc:spChg>
        <pc:spChg chg="add mod">
          <ac:chgData name="ivolnei.costa@gmail.com" userId="ebed0ffcf9b25b75" providerId="LiveId" clId="{2A2DBE56-5347-476E-B134-8AA5175E7A2B}" dt="2021-06-11T19:44:51.315" v="412" actId="1037"/>
          <ac:spMkLst>
            <pc:docMk/>
            <pc:sldMk cId="3765155290" sldId="257"/>
            <ac:spMk id="11" creationId="{D1CA2071-022D-4B0C-AA5C-4A5C074477AF}"/>
          </ac:spMkLst>
        </pc:spChg>
        <pc:spChg chg="add del mod">
          <ac:chgData name="ivolnei.costa@gmail.com" userId="ebed0ffcf9b25b75" providerId="LiveId" clId="{2A2DBE56-5347-476E-B134-8AA5175E7A2B}" dt="2021-06-11T19:44:45.565" v="407" actId="1037"/>
          <ac:spMkLst>
            <pc:docMk/>
            <pc:sldMk cId="3765155290" sldId="257"/>
            <ac:spMk id="12" creationId="{5F66E506-2D0A-4828-89EA-178FA895EC83}"/>
          </ac:spMkLst>
        </pc:spChg>
        <pc:spChg chg="mod">
          <ac:chgData name="ivolnei.costa@gmail.com" userId="ebed0ffcf9b25b75" providerId="LiveId" clId="{2A2DBE56-5347-476E-B134-8AA5175E7A2B}" dt="2021-06-11T19:44:51.315" v="412" actId="1037"/>
          <ac:spMkLst>
            <pc:docMk/>
            <pc:sldMk cId="3765155290" sldId="257"/>
            <ac:spMk id="13" creationId="{CD73971F-7122-4E26-AC5C-F4824150931E}"/>
          </ac:spMkLst>
        </pc:spChg>
        <pc:spChg chg="mod">
          <ac:chgData name="ivolnei.costa@gmail.com" userId="ebed0ffcf9b25b75" providerId="LiveId" clId="{2A2DBE56-5347-476E-B134-8AA5175E7A2B}" dt="2021-06-11T19:44:51.315" v="412" actId="1037"/>
          <ac:spMkLst>
            <pc:docMk/>
            <pc:sldMk cId="3765155290" sldId="257"/>
            <ac:spMk id="14" creationId="{6D5259BE-EAF5-4481-90AD-B58245C0B8FA}"/>
          </ac:spMkLst>
        </pc:spChg>
        <pc:spChg chg="add del mod">
          <ac:chgData name="ivolnei.costa@gmail.com" userId="ebed0ffcf9b25b75" providerId="LiveId" clId="{2A2DBE56-5347-476E-B134-8AA5175E7A2B}" dt="2021-06-11T19:44:45.565" v="407" actId="1037"/>
          <ac:spMkLst>
            <pc:docMk/>
            <pc:sldMk cId="3765155290" sldId="257"/>
            <ac:spMk id="15" creationId="{405AFFBE-281F-4BE5-A61B-56141DCB3B3B}"/>
          </ac:spMkLst>
        </pc:spChg>
      </pc:sldChg>
      <pc:sldChg chg="addSp modSp mod">
        <pc:chgData name="ivolnei.costa@gmail.com" userId="ebed0ffcf9b25b75" providerId="LiveId" clId="{2A2DBE56-5347-476E-B134-8AA5175E7A2B}" dt="2021-06-11T19:45:43.193" v="452" actId="1037"/>
        <pc:sldMkLst>
          <pc:docMk/>
          <pc:sldMk cId="776707043" sldId="258"/>
        </pc:sldMkLst>
        <pc:spChg chg="mod">
          <ac:chgData name="ivolnei.costa@gmail.com" userId="ebed0ffcf9b25b75" providerId="LiveId" clId="{2A2DBE56-5347-476E-B134-8AA5175E7A2B}" dt="2021-06-11T19:45:12.476" v="437" actId="1036"/>
          <ac:spMkLst>
            <pc:docMk/>
            <pc:sldMk cId="776707043" sldId="258"/>
            <ac:spMk id="5" creationId="{1A9A2F43-D9A7-4DBC-A865-6532EC6398C7}"/>
          </ac:spMkLst>
        </pc:spChg>
        <pc:spChg chg="mod">
          <ac:chgData name="ivolnei.costa@gmail.com" userId="ebed0ffcf9b25b75" providerId="LiveId" clId="{2A2DBE56-5347-476E-B134-8AA5175E7A2B}" dt="2021-06-11T19:45:30.155" v="439" actId="14100"/>
          <ac:spMkLst>
            <pc:docMk/>
            <pc:sldMk cId="776707043" sldId="258"/>
            <ac:spMk id="6" creationId="{3973DA2D-C2B1-4383-884E-3A9B21F4DB25}"/>
          </ac:spMkLst>
        </pc:spChg>
        <pc:spChg chg="add mod">
          <ac:chgData name="ivolnei.costa@gmail.com" userId="ebed0ffcf9b25b75" providerId="LiveId" clId="{2A2DBE56-5347-476E-B134-8AA5175E7A2B}" dt="2021-06-11T19:45:43.193" v="452" actId="1037"/>
          <ac:spMkLst>
            <pc:docMk/>
            <pc:sldMk cId="776707043" sldId="258"/>
            <ac:spMk id="7" creationId="{8A04BD40-B6C1-40E0-B511-A49CC7113155}"/>
          </ac:spMkLst>
        </pc:spChg>
        <pc:spChg chg="add mod">
          <ac:chgData name="ivolnei.costa@gmail.com" userId="ebed0ffcf9b25b75" providerId="LiveId" clId="{2A2DBE56-5347-476E-B134-8AA5175E7A2B}" dt="2021-06-11T19:45:43.193" v="452" actId="1037"/>
          <ac:spMkLst>
            <pc:docMk/>
            <pc:sldMk cId="776707043" sldId="258"/>
            <ac:spMk id="8" creationId="{FD96D903-7302-4BAE-ACF4-21B853DFE101}"/>
          </ac:spMkLst>
        </pc:spChg>
        <pc:spChg chg="mod">
          <ac:chgData name="ivolnei.costa@gmail.com" userId="ebed0ffcf9b25b75" providerId="LiveId" clId="{2A2DBE56-5347-476E-B134-8AA5175E7A2B}" dt="2021-06-11T19:45:36.381" v="446" actId="1037"/>
          <ac:spMkLst>
            <pc:docMk/>
            <pc:sldMk cId="776707043" sldId="258"/>
            <ac:spMk id="13" creationId="{CD73971F-7122-4E26-AC5C-F4824150931E}"/>
          </ac:spMkLst>
        </pc:spChg>
        <pc:spChg chg="mod">
          <ac:chgData name="ivolnei.costa@gmail.com" userId="ebed0ffcf9b25b75" providerId="LiveId" clId="{2A2DBE56-5347-476E-B134-8AA5175E7A2B}" dt="2021-06-11T19:45:36.381" v="446" actId="1037"/>
          <ac:spMkLst>
            <pc:docMk/>
            <pc:sldMk cId="776707043" sldId="258"/>
            <ac:spMk id="14" creationId="{6D5259BE-EAF5-4481-90AD-B58245C0B8FA}"/>
          </ac:spMkLst>
        </pc:spChg>
      </pc:sldChg>
      <pc:sldChg chg="addSp delSp modSp mod">
        <pc:chgData name="ivolnei.costa@gmail.com" userId="ebed0ffcf9b25b75" providerId="LiveId" clId="{2A2DBE56-5347-476E-B134-8AA5175E7A2B}" dt="2021-06-11T20:01:28.267" v="701" actId="20577"/>
        <pc:sldMkLst>
          <pc:docMk/>
          <pc:sldMk cId="132643017" sldId="259"/>
        </pc:sldMkLst>
        <pc:spChg chg="add del mod">
          <ac:chgData name="ivolnei.costa@gmail.com" userId="ebed0ffcf9b25b75" providerId="LiveId" clId="{2A2DBE56-5347-476E-B134-8AA5175E7A2B}" dt="2021-06-11T20:00:42.940" v="691" actId="478"/>
          <ac:spMkLst>
            <pc:docMk/>
            <pc:sldMk cId="132643017" sldId="259"/>
            <ac:spMk id="7" creationId="{76F1D320-3A29-4140-A833-D88271C93650}"/>
          </ac:spMkLst>
        </pc:spChg>
        <pc:spChg chg="mod">
          <ac:chgData name="ivolnei.costa@gmail.com" userId="ebed0ffcf9b25b75" providerId="LiveId" clId="{2A2DBE56-5347-476E-B134-8AA5175E7A2B}" dt="2021-06-11T20:01:28.267" v="701" actId="20577"/>
          <ac:spMkLst>
            <pc:docMk/>
            <pc:sldMk cId="132643017" sldId="259"/>
            <ac:spMk id="9" creationId="{950E0172-5D9B-45EC-9AB9-22B56F744A07}"/>
          </ac:spMkLst>
        </pc:spChg>
        <pc:spChg chg="add del mod">
          <ac:chgData name="ivolnei.costa@gmail.com" userId="ebed0ffcf9b25b75" providerId="LiveId" clId="{2A2DBE56-5347-476E-B134-8AA5175E7A2B}" dt="2021-06-11T20:00:48.795" v="693" actId="478"/>
          <ac:spMkLst>
            <pc:docMk/>
            <pc:sldMk cId="132643017" sldId="259"/>
            <ac:spMk id="10" creationId="{F23BF1FA-88BA-433C-9407-1538170BE0AE}"/>
          </ac:spMkLst>
        </pc:spChg>
        <pc:picChg chg="del">
          <ac:chgData name="ivolnei.costa@gmail.com" userId="ebed0ffcf9b25b75" providerId="LiveId" clId="{2A2DBE56-5347-476E-B134-8AA5175E7A2B}" dt="2021-06-11T20:00:34.881" v="688" actId="478"/>
          <ac:picMkLst>
            <pc:docMk/>
            <pc:sldMk cId="132643017" sldId="259"/>
            <ac:picMk id="6" creationId="{45F67293-7F9C-4C95-8D3E-08E6DAEEF260}"/>
          </ac:picMkLst>
        </pc:picChg>
        <pc:picChg chg="add mod">
          <ac:chgData name="ivolnei.costa@gmail.com" userId="ebed0ffcf9b25b75" providerId="LiveId" clId="{2A2DBE56-5347-476E-B134-8AA5175E7A2B}" dt="2021-06-11T20:00:39.431" v="690"/>
          <ac:picMkLst>
            <pc:docMk/>
            <pc:sldMk cId="132643017" sldId="259"/>
            <ac:picMk id="11" creationId="{B832DCAA-F8F8-444E-8258-10F5055C2141}"/>
          </ac:picMkLst>
        </pc:picChg>
      </pc:sldChg>
      <pc:sldChg chg="modSp mod">
        <pc:chgData name="ivolnei.costa@gmail.com" userId="ebed0ffcf9b25b75" providerId="LiveId" clId="{2A2DBE56-5347-476E-B134-8AA5175E7A2B}" dt="2021-06-11T19:46:35.570" v="533" actId="1035"/>
        <pc:sldMkLst>
          <pc:docMk/>
          <pc:sldMk cId="821262866" sldId="260"/>
        </pc:sldMkLst>
        <pc:spChg chg="mod">
          <ac:chgData name="ivolnei.costa@gmail.com" userId="ebed0ffcf9b25b75" providerId="LiveId" clId="{2A2DBE56-5347-476E-B134-8AA5175E7A2B}" dt="2021-06-11T19:46:32.227" v="526" actId="1035"/>
          <ac:spMkLst>
            <pc:docMk/>
            <pc:sldMk cId="821262866" sldId="260"/>
            <ac:spMk id="5" creationId="{1A9A2F43-D9A7-4DBC-A865-6532EC6398C7}"/>
          </ac:spMkLst>
        </pc:spChg>
        <pc:spChg chg="mod">
          <ac:chgData name="ivolnei.costa@gmail.com" userId="ebed0ffcf9b25b75" providerId="LiveId" clId="{2A2DBE56-5347-476E-B134-8AA5175E7A2B}" dt="2021-06-11T19:46:35.570" v="533" actId="1035"/>
          <ac:spMkLst>
            <pc:docMk/>
            <pc:sldMk cId="821262866" sldId="260"/>
            <ac:spMk id="6" creationId="{3973DA2D-C2B1-4383-884E-3A9B21F4DB25}"/>
          </ac:spMkLst>
        </pc:spChg>
      </pc:sldChg>
      <pc:sldChg chg="addSp modSp mod">
        <pc:chgData name="ivolnei.costa@gmail.com" userId="ebed0ffcf9b25b75" providerId="LiveId" clId="{2A2DBE56-5347-476E-B134-8AA5175E7A2B}" dt="2021-06-11T19:47:11.980" v="576" actId="1076"/>
        <pc:sldMkLst>
          <pc:docMk/>
          <pc:sldMk cId="3281049090" sldId="261"/>
        </pc:sldMkLst>
        <pc:spChg chg="mod">
          <ac:chgData name="ivolnei.costa@gmail.com" userId="ebed0ffcf9b25b75" providerId="LiveId" clId="{2A2DBE56-5347-476E-B134-8AA5175E7A2B}" dt="2021-06-11T19:46:45.647" v="549" actId="1035"/>
          <ac:spMkLst>
            <pc:docMk/>
            <pc:sldMk cId="3281049090" sldId="261"/>
            <ac:spMk id="5" creationId="{1A9A2F43-D9A7-4DBC-A865-6532EC6398C7}"/>
          </ac:spMkLst>
        </pc:spChg>
        <pc:spChg chg="mod">
          <ac:chgData name="ivolnei.costa@gmail.com" userId="ebed0ffcf9b25b75" providerId="LiveId" clId="{2A2DBE56-5347-476E-B134-8AA5175E7A2B}" dt="2021-06-11T19:46:57.065" v="570" actId="1036"/>
          <ac:spMkLst>
            <pc:docMk/>
            <pc:sldMk cId="3281049090" sldId="261"/>
            <ac:spMk id="7" creationId="{6A94565A-3F7A-4F56-BF3D-DA79C433BB27}"/>
          </ac:spMkLst>
        </pc:spChg>
        <pc:spChg chg="mod">
          <ac:chgData name="ivolnei.costa@gmail.com" userId="ebed0ffcf9b25b75" providerId="LiveId" clId="{2A2DBE56-5347-476E-B134-8AA5175E7A2B}" dt="2021-06-11T19:46:57.065" v="570" actId="1036"/>
          <ac:spMkLst>
            <pc:docMk/>
            <pc:sldMk cId="3281049090" sldId="261"/>
            <ac:spMk id="8" creationId="{765FE8EB-CA94-43D2-9A95-3C5EDE7B3B23}"/>
          </ac:spMkLst>
        </pc:spChg>
        <pc:spChg chg="add mod">
          <ac:chgData name="ivolnei.costa@gmail.com" userId="ebed0ffcf9b25b75" providerId="LiveId" clId="{2A2DBE56-5347-476E-B134-8AA5175E7A2B}" dt="2021-06-11T19:47:11.980" v="576" actId="1076"/>
          <ac:spMkLst>
            <pc:docMk/>
            <pc:sldMk cId="3281049090" sldId="261"/>
            <ac:spMk id="9" creationId="{CB338127-6D00-42E7-A7E5-FD1011311D38}"/>
          </ac:spMkLst>
        </pc:spChg>
        <pc:spChg chg="add mod">
          <ac:chgData name="ivolnei.costa@gmail.com" userId="ebed0ffcf9b25b75" providerId="LiveId" clId="{2A2DBE56-5347-476E-B134-8AA5175E7A2B}" dt="2021-06-11T19:47:11.980" v="576" actId="1076"/>
          <ac:spMkLst>
            <pc:docMk/>
            <pc:sldMk cId="3281049090" sldId="261"/>
            <ac:spMk id="10" creationId="{D1387F1D-D2A2-4975-B06D-488888A936FB}"/>
          </ac:spMkLst>
        </pc:spChg>
        <pc:spChg chg="add mod">
          <ac:chgData name="ivolnei.costa@gmail.com" userId="ebed0ffcf9b25b75" providerId="LiveId" clId="{2A2DBE56-5347-476E-B134-8AA5175E7A2B}" dt="2021-06-11T19:47:11.980" v="576" actId="1076"/>
          <ac:spMkLst>
            <pc:docMk/>
            <pc:sldMk cId="3281049090" sldId="261"/>
            <ac:spMk id="11" creationId="{7EB69D61-F746-47E7-93E3-F64C09FD764C}"/>
          </ac:spMkLst>
        </pc:spChg>
        <pc:spChg chg="add mod">
          <ac:chgData name="ivolnei.costa@gmail.com" userId="ebed0ffcf9b25b75" providerId="LiveId" clId="{2A2DBE56-5347-476E-B134-8AA5175E7A2B}" dt="2021-06-11T19:47:11.980" v="576" actId="1076"/>
          <ac:spMkLst>
            <pc:docMk/>
            <pc:sldMk cId="3281049090" sldId="261"/>
            <ac:spMk id="12" creationId="{14040169-64E0-49BE-B181-771C901E0373}"/>
          </ac:spMkLst>
        </pc:spChg>
        <pc:spChg chg="mod">
          <ac:chgData name="ivolnei.costa@gmail.com" userId="ebed0ffcf9b25b75" providerId="LiveId" clId="{2A2DBE56-5347-476E-B134-8AA5175E7A2B}" dt="2021-06-11T19:47:01.231" v="574" actId="1036"/>
          <ac:spMkLst>
            <pc:docMk/>
            <pc:sldMk cId="3281049090" sldId="261"/>
            <ac:spMk id="13" creationId="{CD73971F-7122-4E26-AC5C-F4824150931E}"/>
          </ac:spMkLst>
        </pc:spChg>
        <pc:spChg chg="mod">
          <ac:chgData name="ivolnei.costa@gmail.com" userId="ebed0ffcf9b25b75" providerId="LiveId" clId="{2A2DBE56-5347-476E-B134-8AA5175E7A2B}" dt="2021-06-11T19:47:01.231" v="574" actId="1036"/>
          <ac:spMkLst>
            <pc:docMk/>
            <pc:sldMk cId="3281049090" sldId="261"/>
            <ac:spMk id="14" creationId="{6D5259BE-EAF5-4481-90AD-B58245C0B8FA}"/>
          </ac:spMkLst>
        </pc:spChg>
      </pc:sldChg>
      <pc:sldChg chg="addSp delSp modSp mod">
        <pc:chgData name="ivolnei.costa@gmail.com" userId="ebed0ffcf9b25b75" providerId="LiveId" clId="{2A2DBE56-5347-476E-B134-8AA5175E7A2B}" dt="2021-06-11T19:58:54.178" v="687" actId="14100"/>
        <pc:sldMkLst>
          <pc:docMk/>
          <pc:sldMk cId="73021489" sldId="262"/>
        </pc:sldMkLst>
        <pc:picChg chg="add mod">
          <ac:chgData name="ivolnei.costa@gmail.com" userId="ebed0ffcf9b25b75" providerId="LiveId" clId="{2A2DBE56-5347-476E-B134-8AA5175E7A2B}" dt="2021-06-11T19:58:54.178" v="687" actId="14100"/>
          <ac:picMkLst>
            <pc:docMk/>
            <pc:sldMk cId="73021489" sldId="262"/>
            <ac:picMk id="3" creationId="{D4FF129C-37FD-4CE5-B5FE-6C678D239247}"/>
          </ac:picMkLst>
        </pc:picChg>
        <pc:picChg chg="del">
          <ac:chgData name="ivolnei.costa@gmail.com" userId="ebed0ffcf9b25b75" providerId="LiveId" clId="{2A2DBE56-5347-476E-B134-8AA5175E7A2B}" dt="2021-06-11T19:58:08.819" v="684" actId="478"/>
          <ac:picMkLst>
            <pc:docMk/>
            <pc:sldMk cId="73021489" sldId="262"/>
            <ac:picMk id="7" creationId="{08A1FC3B-9FC7-4C00-BBEA-903B86E624A4}"/>
          </ac:picMkLst>
        </pc:picChg>
      </pc:sldChg>
      <pc:sldChg chg="modSp del mod">
        <pc:chgData name="ivolnei.costa@gmail.com" userId="ebed0ffcf9b25b75" providerId="LiveId" clId="{2A2DBE56-5347-476E-B134-8AA5175E7A2B}" dt="2021-06-11T20:03:47.455" v="724" actId="47"/>
        <pc:sldMkLst>
          <pc:docMk/>
          <pc:sldMk cId="3158744255" sldId="263"/>
        </pc:sldMkLst>
        <pc:picChg chg="mod">
          <ac:chgData name="ivolnei.costa@gmail.com" userId="ebed0ffcf9b25b75" providerId="LiveId" clId="{2A2DBE56-5347-476E-B134-8AA5175E7A2B}" dt="2021-06-11T20:02:41.311" v="710" actId="1076"/>
          <ac:picMkLst>
            <pc:docMk/>
            <pc:sldMk cId="3158744255" sldId="263"/>
            <ac:picMk id="6" creationId="{45F67293-7F9C-4C95-8D3E-08E6DAEEF260}"/>
          </ac:picMkLst>
        </pc:picChg>
      </pc:sldChg>
      <pc:sldChg chg="addSp delSp modSp mod">
        <pc:chgData name="ivolnei.costa@gmail.com" userId="ebed0ffcf9b25b75" providerId="LiveId" clId="{2A2DBE56-5347-476E-B134-8AA5175E7A2B}" dt="2021-06-11T19:51:27.114" v="632" actId="14100"/>
        <pc:sldMkLst>
          <pc:docMk/>
          <pc:sldMk cId="1461730209" sldId="264"/>
        </pc:sldMkLst>
        <pc:spChg chg="add del mod">
          <ac:chgData name="ivolnei.costa@gmail.com" userId="ebed0ffcf9b25b75" providerId="LiveId" clId="{2A2DBE56-5347-476E-B134-8AA5175E7A2B}" dt="2021-06-11T19:47:54.247" v="629" actId="1035"/>
          <ac:spMkLst>
            <pc:docMk/>
            <pc:sldMk cId="1461730209" sldId="264"/>
            <ac:spMk id="5" creationId="{1A9A2F43-D9A7-4DBC-A865-6532EC6398C7}"/>
          </ac:spMkLst>
        </pc:spChg>
        <pc:spChg chg="mod">
          <ac:chgData name="ivolnei.costa@gmail.com" userId="ebed0ffcf9b25b75" providerId="LiveId" clId="{2A2DBE56-5347-476E-B134-8AA5175E7A2B}" dt="2021-06-11T19:51:27.114" v="632" actId="14100"/>
          <ac:spMkLst>
            <pc:docMk/>
            <pc:sldMk cId="1461730209" sldId="264"/>
            <ac:spMk id="9" creationId="{647CBD4B-C655-4BFD-BBD8-4E61D5CA2CEA}"/>
          </ac:spMkLst>
        </pc:spChg>
        <pc:picChg chg="add mod">
          <ac:chgData name="ivolnei.costa@gmail.com" userId="ebed0ffcf9b25b75" providerId="LiveId" clId="{2A2DBE56-5347-476E-B134-8AA5175E7A2B}" dt="2021-06-11T19:51:21.060" v="631" actId="1076"/>
          <ac:picMkLst>
            <pc:docMk/>
            <pc:sldMk cId="1461730209" sldId="264"/>
            <ac:picMk id="6" creationId="{B40F48C9-21CD-49E1-9865-C1AF006CC60C}"/>
          </ac:picMkLst>
        </pc:picChg>
      </pc:sldChg>
      <pc:sldChg chg="addSp delSp modSp mod">
        <pc:chgData name="ivolnei.costa@gmail.com" userId="ebed0ffcf9b25b75" providerId="LiveId" clId="{2A2DBE56-5347-476E-B134-8AA5175E7A2B}" dt="2021-06-11T20:03:30.805" v="723" actId="20577"/>
        <pc:sldMkLst>
          <pc:docMk/>
          <pc:sldMk cId="1502743426" sldId="265"/>
        </pc:sldMkLst>
        <pc:spChg chg="mod">
          <ac:chgData name="ivolnei.costa@gmail.com" userId="ebed0ffcf9b25b75" providerId="LiveId" clId="{2A2DBE56-5347-476E-B134-8AA5175E7A2B}" dt="2021-06-11T20:03:00.321" v="714" actId="1076"/>
          <ac:spMkLst>
            <pc:docMk/>
            <pc:sldMk cId="1502743426" sldId="265"/>
            <ac:spMk id="8" creationId="{4749BA4D-D06F-43F3-8639-1555A62EC3FF}"/>
          </ac:spMkLst>
        </pc:spChg>
        <pc:spChg chg="mod">
          <ac:chgData name="ivolnei.costa@gmail.com" userId="ebed0ffcf9b25b75" providerId="LiveId" clId="{2A2DBE56-5347-476E-B134-8AA5175E7A2B}" dt="2021-06-11T20:03:00.321" v="714" actId="1076"/>
          <ac:spMkLst>
            <pc:docMk/>
            <pc:sldMk cId="1502743426" sldId="265"/>
            <ac:spMk id="9" creationId="{950E0172-5D9B-45EC-9AB9-22B56F744A07}"/>
          </ac:spMkLst>
        </pc:spChg>
        <pc:spChg chg="add del mod">
          <ac:chgData name="ivolnei.costa@gmail.com" userId="ebed0ffcf9b25b75" providerId="LiveId" clId="{2A2DBE56-5347-476E-B134-8AA5175E7A2B}" dt="2021-06-11T20:02:52.778" v="712"/>
          <ac:spMkLst>
            <pc:docMk/>
            <pc:sldMk cId="1502743426" sldId="265"/>
            <ac:spMk id="10" creationId="{846911A7-8D43-4F07-BAAD-9D72ACE5A86E}"/>
          </ac:spMkLst>
        </pc:spChg>
        <pc:spChg chg="add del mod">
          <ac:chgData name="ivolnei.costa@gmail.com" userId="ebed0ffcf9b25b75" providerId="LiveId" clId="{2A2DBE56-5347-476E-B134-8AA5175E7A2B}" dt="2021-06-11T20:03:10.641" v="716"/>
          <ac:spMkLst>
            <pc:docMk/>
            <pc:sldMk cId="1502743426" sldId="265"/>
            <ac:spMk id="12" creationId="{34FB274E-357C-4A40-865F-5A042601D560}"/>
          </ac:spMkLst>
        </pc:spChg>
        <pc:spChg chg="add mod">
          <ac:chgData name="ivolnei.costa@gmail.com" userId="ebed0ffcf9b25b75" providerId="LiveId" clId="{2A2DBE56-5347-476E-B134-8AA5175E7A2B}" dt="2021-06-11T20:03:30.805" v="723" actId="20577"/>
          <ac:spMkLst>
            <pc:docMk/>
            <pc:sldMk cId="1502743426" sldId="265"/>
            <ac:spMk id="13" creationId="{4D5AD945-F3E2-4E83-B158-12EA905BD461}"/>
          </ac:spMkLst>
        </pc:spChg>
        <pc:picChg chg="mod">
          <ac:chgData name="ivolnei.costa@gmail.com" userId="ebed0ffcf9b25b75" providerId="LiveId" clId="{2A2DBE56-5347-476E-B134-8AA5175E7A2B}" dt="2021-06-11T20:03:00.321" v="714" actId="1076"/>
          <ac:picMkLst>
            <pc:docMk/>
            <pc:sldMk cId="1502743426" sldId="265"/>
            <ac:picMk id="6" creationId="{45F67293-7F9C-4C95-8D3E-08E6DAEEF260}"/>
          </ac:picMkLst>
        </pc:picChg>
        <pc:picChg chg="add del mod">
          <ac:chgData name="ivolnei.costa@gmail.com" userId="ebed0ffcf9b25b75" providerId="LiveId" clId="{2A2DBE56-5347-476E-B134-8AA5175E7A2B}" dt="2021-06-11T20:02:52.778" v="712"/>
          <ac:picMkLst>
            <pc:docMk/>
            <pc:sldMk cId="1502743426" sldId="265"/>
            <ac:picMk id="7" creationId="{73031ABA-1B38-4595-B7D5-5077690C4944}"/>
          </ac:picMkLst>
        </pc:picChg>
        <pc:picChg chg="add del mod">
          <ac:chgData name="ivolnei.costa@gmail.com" userId="ebed0ffcf9b25b75" providerId="LiveId" clId="{2A2DBE56-5347-476E-B134-8AA5175E7A2B}" dt="2021-06-11T20:03:10.641" v="716"/>
          <ac:picMkLst>
            <pc:docMk/>
            <pc:sldMk cId="1502743426" sldId="265"/>
            <ac:picMk id="11" creationId="{D03314DD-0BD9-4CB8-9D25-3D8A859F3AB3}"/>
          </ac:picMkLst>
        </pc:picChg>
      </pc:sldChg>
    </pc:docChg>
  </pc:docChgLst>
  <pc:docChgLst>
    <pc:chgData name="ivolnei.costa@gmail.com" userId="ebed0ffcf9b25b75" providerId="LiveId" clId="{4B540555-92D4-4ED9-9CFE-8A7559C2392A}"/>
    <pc:docChg chg="undo redo custSel addSld delSld modSld sldOrd modMainMaster">
      <pc:chgData name="ivolnei.costa@gmail.com" userId="ebed0ffcf9b25b75" providerId="LiveId" clId="{4B540555-92D4-4ED9-9CFE-8A7559C2392A}" dt="2021-06-02T17:34:41.820" v="3437" actId="2710"/>
      <pc:docMkLst>
        <pc:docMk/>
      </pc:docMkLst>
      <pc:sldChg chg="addSp delSp modSp new mod modClrScheme chgLayout">
        <pc:chgData name="ivolnei.costa@gmail.com" userId="ebed0ffcf9b25b75" providerId="LiveId" clId="{4B540555-92D4-4ED9-9CFE-8A7559C2392A}" dt="2021-06-02T16:45:46.115" v="3097" actId="1035"/>
        <pc:sldMkLst>
          <pc:docMk/>
          <pc:sldMk cId="3172161880" sldId="256"/>
        </pc:sldMkLst>
        <pc:spChg chg="add del">
          <ac:chgData name="ivolnei.costa@gmail.com" userId="ebed0ffcf9b25b75" providerId="LiveId" clId="{4B540555-92D4-4ED9-9CFE-8A7559C2392A}" dt="2021-06-02T13:02:22.167" v="2709" actId="478"/>
          <ac:spMkLst>
            <pc:docMk/>
            <pc:sldMk cId="3172161880" sldId="256"/>
            <ac:spMk id="2" creationId="{1A5D54A4-7681-49EC-AF44-145EA028D694}"/>
          </ac:spMkLst>
        </pc:spChg>
        <pc:spChg chg="del mod">
          <ac:chgData name="ivolnei.costa@gmail.com" userId="ebed0ffcf9b25b75" providerId="LiveId" clId="{4B540555-92D4-4ED9-9CFE-8A7559C2392A}" dt="2021-05-31T22:47:14.225" v="13" actId="700"/>
          <ac:spMkLst>
            <pc:docMk/>
            <pc:sldMk cId="3172161880" sldId="256"/>
            <ac:spMk id="2" creationId="{83CADA79-89E5-4856-9602-D78DC0C73574}"/>
          </ac:spMkLst>
        </pc:spChg>
        <pc:spChg chg="del mod">
          <ac:chgData name="ivolnei.costa@gmail.com" userId="ebed0ffcf9b25b75" providerId="LiveId" clId="{4B540555-92D4-4ED9-9CFE-8A7559C2392A}" dt="2021-05-31T22:47:14.225" v="13" actId="700"/>
          <ac:spMkLst>
            <pc:docMk/>
            <pc:sldMk cId="3172161880" sldId="256"/>
            <ac:spMk id="3" creationId="{5BB90C33-B286-42A5-BAEC-865AC3BCD008}"/>
          </ac:spMkLst>
        </pc:spChg>
        <pc:spChg chg="del">
          <ac:chgData name="ivolnei.costa@gmail.com" userId="ebed0ffcf9b25b75" providerId="LiveId" clId="{4B540555-92D4-4ED9-9CFE-8A7559C2392A}" dt="2021-06-01T18:41:38.674" v="2697" actId="478"/>
          <ac:spMkLst>
            <pc:docMk/>
            <pc:sldMk cId="3172161880" sldId="256"/>
            <ac:spMk id="4" creationId="{E9E5802D-7D72-46B0-BFFF-80DBC8F874B7}"/>
          </ac:spMkLst>
        </pc:spChg>
        <pc:spChg chg="add mod">
          <ac:chgData name="ivolnei.costa@gmail.com" userId="ebed0ffcf9b25b75" providerId="LiveId" clId="{4B540555-92D4-4ED9-9CFE-8A7559C2392A}" dt="2021-06-02T16:45:46.115" v="3097" actId="1035"/>
          <ac:spMkLst>
            <pc:docMk/>
            <pc:sldMk cId="3172161880" sldId="256"/>
            <ac:spMk id="5" creationId="{6534E7ED-0B6B-4ED5-964F-8C30D0187403}"/>
          </ac:spMkLst>
        </pc:spChg>
        <pc:spChg chg="del">
          <ac:chgData name="ivolnei.costa@gmail.com" userId="ebed0ffcf9b25b75" providerId="LiveId" clId="{4B540555-92D4-4ED9-9CFE-8A7559C2392A}" dt="2021-06-01T18:41:38.674" v="2697" actId="478"/>
          <ac:spMkLst>
            <pc:docMk/>
            <pc:sldMk cId="3172161880" sldId="256"/>
            <ac:spMk id="5" creationId="{73CD2304-691C-4140-95A0-9B79CA9F5515}"/>
          </ac:spMkLst>
        </pc:spChg>
        <pc:spChg chg="add mod">
          <ac:chgData name="ivolnei.costa@gmail.com" userId="ebed0ffcf9b25b75" providerId="LiveId" clId="{4B540555-92D4-4ED9-9CFE-8A7559C2392A}" dt="2021-06-02T13:06:27.257" v="2822" actId="2711"/>
          <ac:spMkLst>
            <pc:docMk/>
            <pc:sldMk cId="3172161880" sldId="256"/>
            <ac:spMk id="7" creationId="{863ED044-6546-4D35-ABC7-4F28368ABADF}"/>
          </ac:spMkLst>
        </pc:spChg>
        <pc:spChg chg="add mod">
          <ac:chgData name="ivolnei.costa@gmail.com" userId="ebed0ffcf9b25b75" providerId="LiveId" clId="{4B540555-92D4-4ED9-9CFE-8A7559C2392A}" dt="2021-06-02T13:06:31.622" v="2823" actId="2711"/>
          <ac:spMkLst>
            <pc:docMk/>
            <pc:sldMk cId="3172161880" sldId="256"/>
            <ac:spMk id="8" creationId="{C14B36DF-A5CE-4ED5-8E69-70E20E993E78}"/>
          </ac:spMkLst>
        </pc:spChg>
        <pc:picChg chg="add del mod">
          <ac:chgData name="ivolnei.costa@gmail.com" userId="ebed0ffcf9b25b75" providerId="LiveId" clId="{4B540555-92D4-4ED9-9CFE-8A7559C2392A}" dt="2021-06-02T14:32:58.693" v="2842" actId="478"/>
          <ac:picMkLst>
            <pc:docMk/>
            <pc:sldMk cId="3172161880" sldId="256"/>
            <ac:picMk id="4" creationId="{F4089B1E-2784-41D7-9855-31CF52A11FDD}"/>
          </ac:picMkLst>
        </pc:picChg>
        <pc:picChg chg="add del mod">
          <ac:chgData name="ivolnei.costa@gmail.com" userId="ebed0ffcf9b25b75" providerId="LiveId" clId="{4B540555-92D4-4ED9-9CFE-8A7559C2392A}" dt="2021-06-01T21:32:45.868" v="2702" actId="478"/>
          <ac:picMkLst>
            <pc:docMk/>
            <pc:sldMk cId="3172161880" sldId="256"/>
            <ac:picMk id="7" creationId="{CD619A07-A088-4537-8BDE-F48BC7D099A4}"/>
          </ac:picMkLst>
        </pc:picChg>
        <pc:picChg chg="add del mod">
          <ac:chgData name="ivolnei.costa@gmail.com" userId="ebed0ffcf9b25b75" providerId="LiveId" clId="{4B540555-92D4-4ED9-9CFE-8A7559C2392A}" dt="2021-06-02T12:58:47.496" v="2707" actId="478"/>
          <ac:picMkLst>
            <pc:docMk/>
            <pc:sldMk cId="3172161880" sldId="256"/>
            <ac:picMk id="9" creationId="{4D1C7FFC-7D02-4A80-BF45-C60E93297719}"/>
          </ac:picMkLst>
        </pc:picChg>
        <pc:picChg chg="add mod ord modCrop">
          <ac:chgData name="ivolnei.costa@gmail.com" userId="ebed0ffcf9b25b75" providerId="LiveId" clId="{4B540555-92D4-4ED9-9CFE-8A7559C2392A}" dt="2021-06-02T14:33:56.469" v="2851" actId="167"/>
          <ac:picMkLst>
            <pc:docMk/>
            <pc:sldMk cId="3172161880" sldId="256"/>
            <ac:picMk id="12" creationId="{DA70FA10-74EF-4982-8BCD-54F27E46737E}"/>
          </ac:picMkLst>
        </pc:picChg>
      </pc:sldChg>
      <pc:sldChg chg="new del">
        <pc:chgData name="ivolnei.costa@gmail.com" userId="ebed0ffcf9b25b75" providerId="LiveId" clId="{4B540555-92D4-4ED9-9CFE-8A7559C2392A}" dt="2021-05-31T22:43:43.590" v="2" actId="47"/>
        <pc:sldMkLst>
          <pc:docMk/>
          <pc:sldMk cId="235766381" sldId="257"/>
        </pc:sldMkLst>
      </pc:sldChg>
      <pc:sldChg chg="new del">
        <pc:chgData name="ivolnei.costa@gmail.com" userId="ebed0ffcf9b25b75" providerId="LiveId" clId="{4B540555-92D4-4ED9-9CFE-8A7559C2392A}" dt="2021-05-31T22:46:46.945" v="10" actId="47"/>
        <pc:sldMkLst>
          <pc:docMk/>
          <pc:sldMk cId="1231888522" sldId="257"/>
        </pc:sldMkLst>
      </pc:sldChg>
      <pc:sldChg chg="new del">
        <pc:chgData name="ivolnei.costa@gmail.com" userId="ebed0ffcf9b25b75" providerId="LiveId" clId="{4B540555-92D4-4ED9-9CFE-8A7559C2392A}" dt="2021-05-31T22:44:19.605" v="4" actId="47"/>
        <pc:sldMkLst>
          <pc:docMk/>
          <pc:sldMk cId="1323408263" sldId="257"/>
        </pc:sldMkLst>
      </pc:sldChg>
      <pc:sldChg chg="new del">
        <pc:chgData name="ivolnei.costa@gmail.com" userId="ebed0ffcf9b25b75" providerId="LiveId" clId="{4B540555-92D4-4ED9-9CFE-8A7559C2392A}" dt="2021-05-31T22:46:55.655" v="12" actId="47"/>
        <pc:sldMkLst>
          <pc:docMk/>
          <pc:sldMk cId="1914300099" sldId="257"/>
        </pc:sldMkLst>
      </pc:sldChg>
      <pc:sldChg chg="addSp delSp modSp new mod setBg">
        <pc:chgData name="ivolnei.costa@gmail.com" userId="ebed0ffcf9b25b75" providerId="LiveId" clId="{4B540555-92D4-4ED9-9CFE-8A7559C2392A}" dt="2021-06-02T14:19:10.084" v="2839"/>
        <pc:sldMkLst>
          <pc:docMk/>
          <pc:sldMk cId="3765155290" sldId="257"/>
        </pc:sldMkLst>
        <pc:spChg chg="add del mod">
          <ac:chgData name="ivolnei.costa@gmail.com" userId="ebed0ffcf9b25b75" providerId="LiveId" clId="{4B540555-92D4-4ED9-9CFE-8A7559C2392A}" dt="2021-06-01T17:21:30.652" v="19"/>
          <ac:spMkLst>
            <pc:docMk/>
            <pc:sldMk cId="3765155290" sldId="257"/>
            <ac:spMk id="2" creationId="{F53E4EC9-495A-49C7-8C5C-C39A4D0997A7}"/>
          </ac:spMkLst>
        </pc:spChg>
        <pc:spChg chg="add del mod">
          <ac:chgData name="ivolnei.costa@gmail.com" userId="ebed0ffcf9b25b75" providerId="LiveId" clId="{4B540555-92D4-4ED9-9CFE-8A7559C2392A}" dt="2021-06-01T17:28:51.197" v="1793" actId="478"/>
          <ac:spMkLst>
            <pc:docMk/>
            <pc:sldMk cId="3765155290" sldId="257"/>
            <ac:spMk id="3" creationId="{B1CEF34A-76B2-4E09-A72A-572407079D48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4" creationId="{FA15639E-C621-4433-B688-C324C822B22C}"/>
          </ac:spMkLst>
        </pc:spChg>
        <pc:spChg chg="add mod">
          <ac:chgData name="ivolnei.costa@gmail.com" userId="ebed0ffcf9b25b75" providerId="LiveId" clId="{4B540555-92D4-4ED9-9CFE-8A7559C2392A}" dt="2021-06-01T18:38:55.344" v="2619" actId="1035"/>
          <ac:spMkLst>
            <pc:docMk/>
            <pc:sldMk cId="3765155290" sldId="257"/>
            <ac:spMk id="5" creationId="{1A9A2F43-D9A7-4DBC-A865-6532EC6398C7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6" creationId="{3973DA2D-C2B1-4383-884E-3A9B21F4DB25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7" creationId="{FB726BE6-A86E-4F9A-9BF6-AD99F8EB149B}"/>
          </ac:spMkLst>
        </pc:spChg>
        <pc:spChg chg="del mod">
          <ac:chgData name="ivolnei.costa@gmail.com" userId="ebed0ffcf9b25b75" providerId="LiveId" clId="{4B540555-92D4-4ED9-9CFE-8A7559C2392A}" dt="2021-06-01T17:39:10.201" v="2276" actId="478"/>
          <ac:spMkLst>
            <pc:docMk/>
            <pc:sldMk cId="3765155290" sldId="257"/>
            <ac:spMk id="8" creationId="{D45E28F9-2ADA-46CB-B3E7-DF300CAA15F8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9" creationId="{CE423E48-348C-4639-8E64-D0A6F185BD7C}"/>
          </ac:spMkLst>
        </pc:spChg>
        <pc:spChg chg="add del mod">
          <ac:chgData name="ivolnei.costa@gmail.com" userId="ebed0ffcf9b25b75" providerId="LiveId" clId="{4B540555-92D4-4ED9-9CFE-8A7559C2392A}" dt="2021-06-01T17:34:13.509" v="2170" actId="478"/>
          <ac:spMkLst>
            <pc:docMk/>
            <pc:sldMk cId="3765155290" sldId="257"/>
            <ac:spMk id="11" creationId="{08DA405E-6466-4E93-A556-4425653F5503}"/>
          </ac:spMkLst>
        </pc:spChg>
        <pc:spChg chg="del mod">
          <ac:chgData name="ivolnei.costa@gmail.com" userId="ebed0ffcf9b25b75" providerId="LiveId" clId="{4B540555-92D4-4ED9-9CFE-8A7559C2392A}" dt="2021-06-01T17:39:12.161" v="2277" actId="478"/>
          <ac:spMkLst>
            <pc:docMk/>
            <pc:sldMk cId="3765155290" sldId="257"/>
            <ac:spMk id="12" creationId="{7294DF17-5FC6-47C4-ADAC-E5FCF94F0816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13" creationId="{CD73971F-7122-4E26-AC5C-F4824150931E}"/>
          </ac:spMkLst>
        </pc:spChg>
        <pc:spChg chg="add mod">
          <ac:chgData name="ivolnei.costa@gmail.com" userId="ebed0ffcf9b25b75" providerId="LiveId" clId="{4B540555-92D4-4ED9-9CFE-8A7559C2392A}" dt="2021-06-01T18:36:08.367" v="2577" actId="1036"/>
          <ac:spMkLst>
            <pc:docMk/>
            <pc:sldMk cId="3765155290" sldId="257"/>
            <ac:spMk id="14" creationId="{6D5259BE-EAF5-4481-90AD-B58245C0B8FA}"/>
          </ac:spMkLst>
        </pc:spChg>
        <pc:picChg chg="add del mod">
          <ac:chgData name="ivolnei.costa@gmail.com" userId="ebed0ffcf9b25b75" providerId="LiveId" clId="{4B540555-92D4-4ED9-9CFE-8A7559C2392A}" dt="2021-06-01T17:34:10.440" v="2168" actId="478"/>
          <ac:picMkLst>
            <pc:docMk/>
            <pc:sldMk cId="3765155290" sldId="257"/>
            <ac:picMk id="10" creationId="{B02235CF-7347-4584-95D8-AEBAABE59D65}"/>
          </ac:picMkLst>
        </pc:picChg>
        <pc:picChg chg="add del mod ord">
          <ac:chgData name="ivolnei.costa@gmail.com" userId="ebed0ffcf9b25b75" providerId="LiveId" clId="{4B540555-92D4-4ED9-9CFE-8A7559C2392A}" dt="2021-06-02T14:16:56.484" v="2831" actId="478"/>
          <ac:picMkLst>
            <pc:docMk/>
            <pc:sldMk cId="3765155290" sldId="257"/>
            <ac:picMk id="16" creationId="{BBD3CF9E-5B7A-4E6A-9EB5-98C5B23D4D05}"/>
          </ac:picMkLst>
        </pc:picChg>
        <pc:picChg chg="add del mod">
          <ac:chgData name="ivolnei.costa@gmail.com" userId="ebed0ffcf9b25b75" providerId="LiveId" clId="{4B540555-92D4-4ED9-9CFE-8A7559C2392A}" dt="2021-06-01T17:30:28.642" v="1907" actId="478"/>
          <ac:picMkLst>
            <pc:docMk/>
            <pc:sldMk cId="3765155290" sldId="257"/>
            <ac:picMk id="1026" creationId="{FE33B09E-AD6F-435C-B657-E627F5D04249}"/>
          </ac:picMkLst>
        </pc:picChg>
        <pc:picChg chg="add del mod">
          <ac:chgData name="ivolnei.costa@gmail.com" userId="ebed0ffcf9b25b75" providerId="LiveId" clId="{4B540555-92D4-4ED9-9CFE-8A7559C2392A}" dt="2021-06-01T17:33:37.384" v="2164" actId="478"/>
          <ac:picMkLst>
            <pc:docMk/>
            <pc:sldMk cId="3765155290" sldId="257"/>
            <ac:picMk id="1028" creationId="{D1275C8B-9AC0-43E1-9CF3-3655A9450DEE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6:46.411" v="2828" actId="478"/>
        <pc:sldMkLst>
          <pc:docMk/>
          <pc:sldMk cId="776707043" sldId="258"/>
        </pc:sldMkLst>
        <pc:spChg chg="del">
          <ac:chgData name="ivolnei.costa@gmail.com" userId="ebed0ffcf9b25b75" providerId="LiveId" clId="{4B540555-92D4-4ED9-9CFE-8A7559C2392A}" dt="2021-06-01T17:40:46.380" v="2344" actId="478"/>
          <ac:spMkLst>
            <pc:docMk/>
            <pc:sldMk cId="776707043" sldId="258"/>
            <ac:spMk id="4" creationId="{FA15639E-C621-4433-B688-C324C822B22C}"/>
          </ac:spMkLst>
        </pc:spChg>
        <pc:spChg chg="mod">
          <ac:chgData name="ivolnei.costa@gmail.com" userId="ebed0ffcf9b25b75" providerId="LiveId" clId="{4B540555-92D4-4ED9-9CFE-8A7559C2392A}" dt="2021-06-01T18:35:29.268" v="2555" actId="1035"/>
          <ac:spMkLst>
            <pc:docMk/>
            <pc:sldMk cId="776707043" sldId="258"/>
            <ac:spMk id="5" creationId="{1A9A2F43-D9A7-4DBC-A865-6532EC6398C7}"/>
          </ac:spMkLst>
        </pc:spChg>
        <pc:spChg chg="mod">
          <ac:chgData name="ivolnei.costa@gmail.com" userId="ebed0ffcf9b25b75" providerId="LiveId" clId="{4B540555-92D4-4ED9-9CFE-8A7559C2392A}" dt="2021-06-01T18:39:16.459" v="2622" actId="1076"/>
          <ac:spMkLst>
            <pc:docMk/>
            <pc:sldMk cId="776707043" sldId="258"/>
            <ac:spMk id="6" creationId="{3973DA2D-C2B1-4383-884E-3A9B21F4DB25}"/>
          </ac:spMkLst>
        </pc:spChg>
        <pc:spChg chg="del">
          <ac:chgData name="ivolnei.costa@gmail.com" userId="ebed0ffcf9b25b75" providerId="LiveId" clId="{4B540555-92D4-4ED9-9CFE-8A7559C2392A}" dt="2021-06-01T17:40:24.441" v="2283" actId="478"/>
          <ac:spMkLst>
            <pc:docMk/>
            <pc:sldMk cId="776707043" sldId="258"/>
            <ac:spMk id="7" creationId="{FB726BE6-A86E-4F9A-9BF6-AD99F8EB149B}"/>
          </ac:spMkLst>
        </pc:spChg>
        <pc:spChg chg="del">
          <ac:chgData name="ivolnei.costa@gmail.com" userId="ebed0ffcf9b25b75" providerId="LiveId" clId="{4B540555-92D4-4ED9-9CFE-8A7559C2392A}" dt="2021-06-01T17:40:35.952" v="2286" actId="478"/>
          <ac:spMkLst>
            <pc:docMk/>
            <pc:sldMk cId="776707043" sldId="258"/>
            <ac:spMk id="9" creationId="{CE423E48-348C-4639-8E64-D0A6F185BD7C}"/>
          </ac:spMkLst>
        </pc:spChg>
        <pc:spChg chg="add del">
          <ac:chgData name="ivolnei.costa@gmail.com" userId="ebed0ffcf9b25b75" providerId="LiveId" clId="{4B540555-92D4-4ED9-9CFE-8A7559C2392A}" dt="2021-06-01T17:44:27.610" v="2417" actId="22"/>
          <ac:spMkLst>
            <pc:docMk/>
            <pc:sldMk cId="776707043" sldId="258"/>
            <ac:spMk id="10" creationId="{BB14F85E-2047-4534-8008-D99CC3C5076F}"/>
          </ac:spMkLst>
        </pc:spChg>
        <pc:spChg chg="mod">
          <ac:chgData name="ivolnei.costa@gmail.com" userId="ebed0ffcf9b25b75" providerId="LiveId" clId="{4B540555-92D4-4ED9-9CFE-8A7559C2392A}" dt="2021-06-01T18:38:25.205" v="2614" actId="1036"/>
          <ac:spMkLst>
            <pc:docMk/>
            <pc:sldMk cId="776707043" sldId="258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38:25.205" v="2614" actId="1036"/>
          <ac:spMkLst>
            <pc:docMk/>
            <pc:sldMk cId="776707043" sldId="258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6:48.538" v="2578" actId="478"/>
          <ac:picMkLst>
            <pc:docMk/>
            <pc:sldMk cId="776707043" sldId="258"/>
            <ac:picMk id="11" creationId="{F5B6542C-D854-4F63-B079-E6FF65391FF7}"/>
          </ac:picMkLst>
        </pc:picChg>
        <pc:picChg chg="add del mod ord">
          <ac:chgData name="ivolnei.costa@gmail.com" userId="ebed0ffcf9b25b75" providerId="LiveId" clId="{4B540555-92D4-4ED9-9CFE-8A7559C2392A}" dt="2021-06-02T14:16:46.411" v="2828" actId="478"/>
          <ac:picMkLst>
            <pc:docMk/>
            <pc:sldMk cId="776707043" sldId="258"/>
            <ac:picMk id="12" creationId="{1FDBCCC2-758C-47CE-9607-EB8F5A707510}"/>
          </ac:picMkLst>
        </pc:picChg>
      </pc:sldChg>
      <pc:sldChg chg="new del">
        <pc:chgData name="ivolnei.costa@gmail.com" userId="ebed0ffcf9b25b75" providerId="LiveId" clId="{4B540555-92D4-4ED9-9CFE-8A7559C2392A}" dt="2021-06-01T17:40:06.159" v="2279" actId="47"/>
        <pc:sldMkLst>
          <pc:docMk/>
          <pc:sldMk cId="828572517" sldId="258"/>
        </pc:sldMkLst>
      </pc:sldChg>
      <pc:sldChg chg="new del">
        <pc:chgData name="ivolnei.costa@gmail.com" userId="ebed0ffcf9b25b75" providerId="LiveId" clId="{4B540555-92D4-4ED9-9CFE-8A7559C2392A}" dt="2021-06-01T17:39:07.924" v="2275" actId="47"/>
        <pc:sldMkLst>
          <pc:docMk/>
          <pc:sldMk cId="977328870" sldId="258"/>
        </pc:sldMkLst>
      </pc:sldChg>
      <pc:sldChg chg="new del">
        <pc:chgData name="ivolnei.costa@gmail.com" userId="ebed0ffcf9b25b75" providerId="LiveId" clId="{4B540555-92D4-4ED9-9CFE-8A7559C2392A}" dt="2021-06-01T17:40:11.059" v="2281" actId="47"/>
        <pc:sldMkLst>
          <pc:docMk/>
          <pc:sldMk cId="1695263981" sldId="258"/>
        </pc:sldMkLst>
      </pc:sldChg>
      <pc:sldChg chg="addSp delSp modSp new mod">
        <pc:chgData name="ivolnei.costa@gmail.com" userId="ebed0ffcf9b25b75" providerId="LiveId" clId="{4B540555-92D4-4ED9-9CFE-8A7559C2392A}" dt="2021-06-02T17:07:57.664" v="3150" actId="20577"/>
        <pc:sldMkLst>
          <pc:docMk/>
          <pc:sldMk cId="132643017" sldId="259"/>
        </pc:sldMkLst>
        <pc:spChg chg="del">
          <ac:chgData name="ivolnei.costa@gmail.com" userId="ebed0ffcf9b25b75" providerId="LiveId" clId="{4B540555-92D4-4ED9-9CFE-8A7559C2392A}" dt="2021-06-01T18:41:40.347" v="2698" actId="478"/>
          <ac:spMkLst>
            <pc:docMk/>
            <pc:sldMk cId="132643017" sldId="259"/>
            <ac:spMk id="2" creationId="{9AF97E96-4E7A-41E3-9F52-4AFD7259783D}"/>
          </ac:spMkLst>
        </pc:spChg>
        <pc:spChg chg="del">
          <ac:chgData name="ivolnei.costa@gmail.com" userId="ebed0ffcf9b25b75" providerId="LiveId" clId="{4B540555-92D4-4ED9-9CFE-8A7559C2392A}" dt="2021-06-01T18:41:40.347" v="2698" actId="478"/>
          <ac:spMkLst>
            <pc:docMk/>
            <pc:sldMk cId="132643017" sldId="259"/>
            <ac:spMk id="3" creationId="{33EE9104-0536-4EDE-B9EA-9986683DD123}"/>
          </ac:spMkLst>
        </pc:spChg>
        <pc:spChg chg="add del mod">
          <ac:chgData name="ivolnei.costa@gmail.com" userId="ebed0ffcf9b25b75" providerId="LiveId" clId="{4B540555-92D4-4ED9-9CFE-8A7559C2392A}" dt="2021-06-02T16:43:08.011" v="2873" actId="478"/>
          <ac:spMkLst>
            <pc:docMk/>
            <pc:sldMk cId="132643017" sldId="259"/>
            <ac:spMk id="3" creationId="{C8DD4D92-9BAB-418A-96B9-8598ABC27941}"/>
          </ac:spMkLst>
        </pc:spChg>
        <pc:spChg chg="add del mod">
          <ac:chgData name="ivolnei.costa@gmail.com" userId="ebed0ffcf9b25b75" providerId="LiveId" clId="{4B540555-92D4-4ED9-9CFE-8A7559C2392A}" dt="2021-06-02T16:42:41.677" v="2866"/>
          <ac:spMkLst>
            <pc:docMk/>
            <pc:sldMk cId="132643017" sldId="259"/>
            <ac:spMk id="7" creationId="{D8D33853-4888-489A-8B21-47154DD4BF63}"/>
          </ac:spMkLst>
        </pc:spChg>
        <pc:spChg chg="add mod">
          <ac:chgData name="ivolnei.costa@gmail.com" userId="ebed0ffcf9b25b75" providerId="LiveId" clId="{4B540555-92D4-4ED9-9CFE-8A7559C2392A}" dt="2021-06-02T16:43:34.694" v="2877" actId="2085"/>
          <ac:spMkLst>
            <pc:docMk/>
            <pc:sldMk cId="132643017" sldId="259"/>
            <ac:spMk id="8" creationId="{4749BA4D-D06F-43F3-8639-1555A62EC3FF}"/>
          </ac:spMkLst>
        </pc:spChg>
        <pc:spChg chg="add mod">
          <ac:chgData name="ivolnei.costa@gmail.com" userId="ebed0ffcf9b25b75" providerId="LiveId" clId="{4B540555-92D4-4ED9-9CFE-8A7559C2392A}" dt="2021-06-02T17:07:57.664" v="3150" actId="20577"/>
          <ac:spMkLst>
            <pc:docMk/>
            <pc:sldMk cId="132643017" sldId="259"/>
            <ac:spMk id="9" creationId="{950E0172-5D9B-45EC-9AB9-22B56F744A07}"/>
          </ac:spMkLst>
        </pc:spChg>
        <pc:picChg chg="add del mod">
          <ac:chgData name="ivolnei.costa@gmail.com" userId="ebed0ffcf9b25b75" providerId="LiveId" clId="{4B540555-92D4-4ED9-9CFE-8A7559C2392A}" dt="2021-06-02T14:34:02.627" v="2852" actId="478"/>
          <ac:picMkLst>
            <pc:docMk/>
            <pc:sldMk cId="132643017" sldId="259"/>
            <ac:picMk id="2" creationId="{5BF00A22-B0C3-4357-BBD3-A1639A825FEA}"/>
          </ac:picMkLst>
        </pc:picChg>
        <pc:picChg chg="add mod ord">
          <ac:chgData name="ivolnei.costa@gmail.com" userId="ebed0ffcf9b25b75" providerId="LiveId" clId="{4B540555-92D4-4ED9-9CFE-8A7559C2392A}" dt="2021-06-02T14:34:05.349" v="2854" actId="167"/>
          <ac:picMkLst>
            <pc:docMk/>
            <pc:sldMk cId="132643017" sldId="259"/>
            <ac:picMk id="6" creationId="{45F67293-7F9C-4C95-8D3E-08E6DAEEF260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6:50.628" v="2829" actId="478"/>
        <pc:sldMkLst>
          <pc:docMk/>
          <pc:sldMk cId="821262866" sldId="260"/>
        </pc:sldMkLst>
        <pc:spChg chg="mod">
          <ac:chgData name="ivolnei.costa@gmail.com" userId="ebed0ffcf9b25b75" providerId="LiveId" clId="{4B540555-92D4-4ED9-9CFE-8A7559C2392A}" dt="2021-06-01T18:38:00.835" v="2600" actId="1036"/>
          <ac:spMkLst>
            <pc:docMk/>
            <pc:sldMk cId="821262866" sldId="260"/>
            <ac:spMk id="5" creationId="{1A9A2F43-D9A7-4DBC-A865-6532EC6398C7}"/>
          </ac:spMkLst>
        </pc:spChg>
        <pc:spChg chg="mod">
          <ac:chgData name="ivolnei.costa@gmail.com" userId="ebed0ffcf9b25b75" providerId="LiveId" clId="{4B540555-92D4-4ED9-9CFE-8A7559C2392A}" dt="2021-06-01T18:39:36.940" v="2624" actId="20577"/>
          <ac:spMkLst>
            <pc:docMk/>
            <pc:sldMk cId="821262866" sldId="260"/>
            <ac:spMk id="6" creationId="{3973DA2D-C2B1-4383-884E-3A9B21F4DB25}"/>
          </ac:spMkLst>
        </pc:spChg>
        <pc:spChg chg="del">
          <ac:chgData name="ivolnei.costa@gmail.com" userId="ebed0ffcf9b25b75" providerId="LiveId" clId="{4B540555-92D4-4ED9-9CFE-8A7559C2392A}" dt="2021-06-01T17:44:16.263" v="2415" actId="478"/>
          <ac:spMkLst>
            <pc:docMk/>
            <pc:sldMk cId="821262866" sldId="260"/>
            <ac:spMk id="13" creationId="{CD73971F-7122-4E26-AC5C-F4824150931E}"/>
          </ac:spMkLst>
        </pc:spChg>
        <pc:spChg chg="del">
          <ac:chgData name="ivolnei.costa@gmail.com" userId="ebed0ffcf9b25b75" providerId="LiveId" clId="{4B540555-92D4-4ED9-9CFE-8A7559C2392A}" dt="2021-06-01T17:43:57.765" v="2413" actId="478"/>
          <ac:spMkLst>
            <pc:docMk/>
            <pc:sldMk cId="821262866" sldId="260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6:50.218" v="2579" actId="478"/>
          <ac:picMkLst>
            <pc:docMk/>
            <pc:sldMk cId="821262866" sldId="260"/>
            <ac:picMk id="7" creationId="{DB594F10-962A-4BCE-8B3F-11231B3F1C78}"/>
          </ac:picMkLst>
        </pc:picChg>
        <pc:picChg chg="add del mod ord">
          <ac:chgData name="ivolnei.costa@gmail.com" userId="ebed0ffcf9b25b75" providerId="LiveId" clId="{4B540555-92D4-4ED9-9CFE-8A7559C2392A}" dt="2021-06-02T14:16:50.628" v="2829" actId="478"/>
          <ac:picMkLst>
            <pc:docMk/>
            <pc:sldMk cId="821262866" sldId="260"/>
            <ac:picMk id="8" creationId="{D71B8E98-DF91-4B26-98C2-C74F3150EBDF}"/>
          </ac:picMkLst>
        </pc:picChg>
      </pc:sldChg>
      <pc:sldChg chg="addSp delSp modSp add mod">
        <pc:chgData name="ivolnei.costa@gmail.com" userId="ebed0ffcf9b25b75" providerId="LiveId" clId="{4B540555-92D4-4ED9-9CFE-8A7559C2392A}" dt="2021-06-02T14:19:34.317" v="2841" actId="1076"/>
        <pc:sldMkLst>
          <pc:docMk/>
          <pc:sldMk cId="3281049090" sldId="261"/>
        </pc:sldMkLst>
        <pc:spChg chg="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1T17:44:36.421" v="2419" actId="478"/>
          <ac:spMkLst>
            <pc:docMk/>
            <pc:sldMk cId="3281049090" sldId="261"/>
            <ac:spMk id="6" creationId="{3973DA2D-C2B1-4383-884E-3A9B21F4DB25}"/>
          </ac:spMkLst>
        </pc:spChg>
        <pc:spChg chg="add 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7" creationId="{6A94565A-3F7A-4F56-BF3D-DA79C433BB27}"/>
          </ac:spMkLst>
        </pc:spChg>
        <pc:spChg chg="add mod">
          <ac:chgData name="ivolnei.costa@gmail.com" userId="ebed0ffcf9b25b75" providerId="LiveId" clId="{4B540555-92D4-4ED9-9CFE-8A7559C2392A}" dt="2021-06-01T18:39:54.808" v="2656" actId="1035"/>
          <ac:spMkLst>
            <pc:docMk/>
            <pc:sldMk cId="3281049090" sldId="261"/>
            <ac:spMk id="8" creationId="{765FE8EB-CA94-43D2-9A95-3C5EDE7B3B23}"/>
          </ac:spMkLst>
        </pc:spChg>
        <pc:spChg chg="mod">
          <ac:chgData name="ivolnei.costa@gmail.com" userId="ebed0ffcf9b25b75" providerId="LiveId" clId="{4B540555-92D4-4ED9-9CFE-8A7559C2392A}" dt="2021-06-02T14:19:34.317" v="2841" actId="1076"/>
          <ac:spMkLst>
            <pc:docMk/>
            <pc:sldMk cId="3281049090" sldId="261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40:00.766" v="2663" actId="1036"/>
          <ac:spMkLst>
            <pc:docMk/>
            <pc:sldMk cId="3281049090" sldId="261"/>
            <ac:spMk id="14" creationId="{6D5259BE-EAF5-4481-90AD-B58245C0B8FA}"/>
          </ac:spMkLst>
        </pc:spChg>
        <pc:picChg chg="add del mod ord">
          <ac:chgData name="ivolnei.costa@gmail.com" userId="ebed0ffcf9b25b75" providerId="LiveId" clId="{4B540555-92D4-4ED9-9CFE-8A7559C2392A}" dt="2021-06-01T18:37:50.498" v="2585" actId="478"/>
          <ac:picMkLst>
            <pc:docMk/>
            <pc:sldMk cId="3281049090" sldId="261"/>
            <ac:picMk id="9" creationId="{8ECA2D78-D95E-42BF-8100-F0AF941E7BE2}"/>
          </ac:picMkLst>
        </pc:picChg>
        <pc:picChg chg="add del mod ord">
          <ac:chgData name="ivolnei.costa@gmail.com" userId="ebed0ffcf9b25b75" providerId="LiveId" clId="{4B540555-92D4-4ED9-9CFE-8A7559C2392A}" dt="2021-06-02T14:16:52.308" v="2830" actId="478"/>
          <ac:picMkLst>
            <pc:docMk/>
            <pc:sldMk cId="3281049090" sldId="261"/>
            <ac:picMk id="10" creationId="{4E96153D-45BB-43FD-8F33-C86605C48AA4}"/>
          </ac:picMkLst>
        </pc:picChg>
      </pc:sldChg>
      <pc:sldChg chg="addSp delSp modSp add mod">
        <pc:chgData name="ivolnei.costa@gmail.com" userId="ebed0ffcf9b25b75" providerId="LiveId" clId="{4B540555-92D4-4ED9-9CFE-8A7559C2392A}" dt="2021-06-02T16:42:14.880" v="2863" actId="14100"/>
        <pc:sldMkLst>
          <pc:docMk/>
          <pc:sldMk cId="73021489" sldId="262"/>
        </pc:sldMkLst>
        <pc:picChg chg="del">
          <ac:chgData name="ivolnei.costa@gmail.com" userId="ebed0ffcf9b25b75" providerId="LiveId" clId="{4B540555-92D4-4ED9-9CFE-8A7559C2392A}" dt="2021-06-02T14:34:08.836" v="2855" actId="478"/>
          <ac:picMkLst>
            <pc:docMk/>
            <pc:sldMk cId="73021489" sldId="262"/>
            <ac:picMk id="2" creationId="{5BF00A22-B0C3-4357-BBD3-A1639A825FEA}"/>
          </ac:picMkLst>
        </pc:picChg>
        <pc:picChg chg="add del mod">
          <ac:chgData name="ivolnei.costa@gmail.com" userId="ebed0ffcf9b25b75" providerId="LiveId" clId="{4B540555-92D4-4ED9-9CFE-8A7559C2392A}" dt="2021-06-02T16:40:47.483" v="2857" actId="478"/>
          <ac:picMkLst>
            <pc:docMk/>
            <pc:sldMk cId="73021489" sldId="262"/>
            <ac:picMk id="5" creationId="{4FDB10B1-CE3D-4E7C-AE1A-F2CB21A2C2D2}"/>
          </ac:picMkLst>
        </pc:picChg>
        <pc:picChg chg="add mod">
          <ac:chgData name="ivolnei.costa@gmail.com" userId="ebed0ffcf9b25b75" providerId="LiveId" clId="{4B540555-92D4-4ED9-9CFE-8A7559C2392A}" dt="2021-06-02T16:42:14.880" v="2863" actId="14100"/>
          <ac:picMkLst>
            <pc:docMk/>
            <pc:sldMk cId="73021489" sldId="262"/>
            <ac:picMk id="7" creationId="{08A1FC3B-9FC7-4C00-BBEA-903B86E624A4}"/>
          </ac:picMkLst>
        </pc:picChg>
      </pc:sldChg>
      <pc:sldChg chg="new del">
        <pc:chgData name="ivolnei.costa@gmail.com" userId="ebed0ffcf9b25b75" providerId="LiveId" clId="{4B540555-92D4-4ED9-9CFE-8A7559C2392A}" dt="2021-06-01T17:45:43.265" v="2428" actId="47"/>
        <pc:sldMkLst>
          <pc:docMk/>
          <pc:sldMk cId="131865220" sldId="262"/>
        </pc:sldMkLst>
      </pc:sldChg>
      <pc:sldChg chg="add del">
        <pc:chgData name="ivolnei.costa@gmail.com" userId="ebed0ffcf9b25b75" providerId="LiveId" clId="{4B540555-92D4-4ED9-9CFE-8A7559C2392A}" dt="2021-06-01T17:45:35.316" v="2425" actId="2890"/>
        <pc:sldMkLst>
          <pc:docMk/>
          <pc:sldMk cId="3370396051" sldId="262"/>
        </pc:sldMkLst>
      </pc:sldChg>
      <pc:sldChg chg="addSp delSp modSp add del mod">
        <pc:chgData name="ivolnei.costa@gmail.com" userId="ebed0ffcf9b25b75" providerId="LiveId" clId="{4B540555-92D4-4ED9-9CFE-8A7559C2392A}" dt="2021-06-01T21:36:16.030" v="2706" actId="47"/>
        <pc:sldMkLst>
          <pc:docMk/>
          <pc:sldMk cId="260358943" sldId="263"/>
        </pc:sldMkLst>
        <pc:spChg chg="del">
          <ac:chgData name="ivolnei.costa@gmail.com" userId="ebed0ffcf9b25b75" providerId="LiveId" clId="{4B540555-92D4-4ED9-9CFE-8A7559C2392A}" dt="2021-06-01T17:45:47.623" v="2429" actId="478"/>
          <ac:spMkLst>
            <pc:docMk/>
            <pc:sldMk cId="260358943" sldId="263"/>
            <ac:spMk id="4" creationId="{FA15639E-C621-4433-B688-C324C822B22C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1T17:45:47.623" v="2429" actId="478"/>
          <ac:spMkLst>
            <pc:docMk/>
            <pc:sldMk cId="260358943" sldId="263"/>
            <ac:spMk id="6" creationId="{3973DA2D-C2B1-4383-884E-3A9B21F4DB25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7" creationId="{FB726BE6-A86E-4F9A-9BF6-AD99F8EB149B}"/>
          </ac:spMkLst>
        </pc:spChg>
        <pc:spChg chg="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9" creationId="{CE423E48-348C-4639-8E64-D0A6F185BD7C}"/>
          </ac:spMkLst>
        </pc:spChg>
        <pc:spChg chg="add 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0" creationId="{A9D0BF4F-86A9-4915-8D63-A5C3AFA1C5EF}"/>
          </ac:spMkLst>
        </pc:spChg>
        <pc:spChg chg="add 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1" creationId="{F6FF2272-48A6-4691-A03E-1651FB41C97A}"/>
          </ac:spMkLst>
        </pc:spChg>
        <pc:spChg chg="add 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12" creationId="{FB53FAF7-2E08-408E-A877-672817BF2A5F}"/>
          </ac:spMkLst>
        </pc:spChg>
        <pc:spChg chg="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3" creationId="{CD73971F-7122-4E26-AC5C-F4824150931E}"/>
          </ac:spMkLst>
        </pc:spChg>
        <pc:spChg chg="mod">
          <ac:chgData name="ivolnei.costa@gmail.com" userId="ebed0ffcf9b25b75" providerId="LiveId" clId="{4B540555-92D4-4ED9-9CFE-8A7559C2392A}" dt="2021-06-01T18:40:22.858" v="2695" actId="1035"/>
          <ac:spMkLst>
            <pc:docMk/>
            <pc:sldMk cId="260358943" sldId="263"/>
            <ac:spMk id="14" creationId="{6D5259BE-EAF5-4481-90AD-B58245C0B8FA}"/>
          </ac:spMkLst>
        </pc:spChg>
        <pc:spChg chg="add mod">
          <ac:chgData name="ivolnei.costa@gmail.com" userId="ebed0ffcf9b25b75" providerId="LiveId" clId="{4B540555-92D4-4ED9-9CFE-8A7559C2392A}" dt="2021-06-01T18:40:11.697" v="2685" actId="1035"/>
          <ac:spMkLst>
            <pc:docMk/>
            <pc:sldMk cId="260358943" sldId="263"/>
            <ac:spMk id="15" creationId="{325D0467-479A-4766-BBB9-9FA1B541FAEE}"/>
          </ac:spMkLst>
        </pc:spChg>
        <pc:picChg chg="add mod ord">
          <ac:chgData name="ivolnei.costa@gmail.com" userId="ebed0ffcf9b25b75" providerId="LiveId" clId="{4B540555-92D4-4ED9-9CFE-8A7559C2392A}" dt="2021-06-01T18:26:47.957" v="2524" actId="167"/>
          <ac:picMkLst>
            <pc:docMk/>
            <pc:sldMk cId="260358943" sldId="263"/>
            <ac:picMk id="16" creationId="{41B1CC59-B09B-454E-93C3-5441A739C4B3}"/>
          </ac:picMkLst>
        </pc:picChg>
      </pc:sldChg>
      <pc:sldChg chg="add del">
        <pc:chgData name="ivolnei.costa@gmail.com" userId="ebed0ffcf9b25b75" providerId="LiveId" clId="{4B540555-92D4-4ED9-9CFE-8A7559C2392A}" dt="2021-06-02T17:08:08.421" v="3152" actId="2890"/>
        <pc:sldMkLst>
          <pc:docMk/>
          <pc:sldMk cId="1855293187" sldId="263"/>
        </pc:sldMkLst>
      </pc:sldChg>
      <pc:sldChg chg="modSp add mod ord">
        <pc:chgData name="ivolnei.costa@gmail.com" userId="ebed0ffcf9b25b75" providerId="LiveId" clId="{4B540555-92D4-4ED9-9CFE-8A7559C2392A}" dt="2021-06-02T17:10:06.291" v="3238" actId="20577"/>
        <pc:sldMkLst>
          <pc:docMk/>
          <pc:sldMk cId="3158744255" sldId="263"/>
        </pc:sldMkLst>
        <pc:spChg chg="mod">
          <ac:chgData name="ivolnei.costa@gmail.com" userId="ebed0ffcf9b25b75" providerId="LiveId" clId="{4B540555-92D4-4ED9-9CFE-8A7559C2392A}" dt="2021-06-02T17:10:06.291" v="3238" actId="20577"/>
          <ac:spMkLst>
            <pc:docMk/>
            <pc:sldMk cId="3158744255" sldId="263"/>
            <ac:spMk id="9" creationId="{950E0172-5D9B-45EC-9AB9-22B56F744A07}"/>
          </ac:spMkLst>
        </pc:spChg>
      </pc:sldChg>
      <pc:sldChg chg="addSp delSp modSp add mod">
        <pc:chgData name="ivolnei.costa@gmail.com" userId="ebed0ffcf9b25b75" providerId="LiveId" clId="{4B540555-92D4-4ED9-9CFE-8A7559C2392A}" dt="2021-06-02T17:16:48.587" v="3386" actId="20577"/>
        <pc:sldMkLst>
          <pc:docMk/>
          <pc:sldMk cId="1461730209" sldId="264"/>
        </pc:sldMkLst>
        <pc:spChg chg="mod">
          <ac:chgData name="ivolnei.costa@gmail.com" userId="ebed0ffcf9b25b75" providerId="LiveId" clId="{4B540555-92D4-4ED9-9CFE-8A7559C2392A}" dt="2021-06-02T17:16:48.587" v="3386" actId="20577"/>
          <ac:spMkLst>
            <pc:docMk/>
            <pc:sldMk cId="1461730209" sldId="264"/>
            <ac:spMk id="5" creationId="{1A9A2F43-D9A7-4DBC-A865-6532EC6398C7}"/>
          </ac:spMkLst>
        </pc:spChg>
        <pc:spChg chg="del">
          <ac:chgData name="ivolnei.costa@gmail.com" userId="ebed0ffcf9b25b75" providerId="LiveId" clId="{4B540555-92D4-4ED9-9CFE-8A7559C2392A}" dt="2021-06-02T17:10:46.636" v="3284" actId="478"/>
          <ac:spMkLst>
            <pc:docMk/>
            <pc:sldMk cId="1461730209" sldId="264"/>
            <ac:spMk id="7" creationId="{6A94565A-3F7A-4F56-BF3D-DA79C433BB27}"/>
          </ac:spMkLst>
        </pc:spChg>
        <pc:spChg chg="del">
          <ac:chgData name="ivolnei.costa@gmail.com" userId="ebed0ffcf9b25b75" providerId="LiveId" clId="{4B540555-92D4-4ED9-9CFE-8A7559C2392A}" dt="2021-06-02T17:10:45.171" v="3283" actId="478"/>
          <ac:spMkLst>
            <pc:docMk/>
            <pc:sldMk cId="1461730209" sldId="264"/>
            <ac:spMk id="8" creationId="{765FE8EB-CA94-43D2-9A95-3C5EDE7B3B23}"/>
          </ac:spMkLst>
        </pc:spChg>
        <pc:spChg chg="add mod">
          <ac:chgData name="ivolnei.costa@gmail.com" userId="ebed0ffcf9b25b75" providerId="LiveId" clId="{4B540555-92D4-4ED9-9CFE-8A7559C2392A}" dt="2021-06-02T17:12:29.608" v="3292" actId="20577"/>
          <ac:spMkLst>
            <pc:docMk/>
            <pc:sldMk cId="1461730209" sldId="264"/>
            <ac:spMk id="9" creationId="{647CBD4B-C655-4BFD-BBD8-4E61D5CA2CEA}"/>
          </ac:spMkLst>
        </pc:spChg>
        <pc:spChg chg="del">
          <ac:chgData name="ivolnei.costa@gmail.com" userId="ebed0ffcf9b25b75" providerId="LiveId" clId="{4B540555-92D4-4ED9-9CFE-8A7559C2392A}" dt="2021-06-02T17:12:39.691" v="3293" actId="478"/>
          <ac:spMkLst>
            <pc:docMk/>
            <pc:sldMk cId="1461730209" sldId="264"/>
            <ac:spMk id="13" creationId="{CD73971F-7122-4E26-AC5C-F4824150931E}"/>
          </ac:spMkLst>
        </pc:spChg>
        <pc:spChg chg="del">
          <ac:chgData name="ivolnei.costa@gmail.com" userId="ebed0ffcf9b25b75" providerId="LiveId" clId="{4B540555-92D4-4ED9-9CFE-8A7559C2392A}" dt="2021-06-02T17:10:48.221" v="3285" actId="478"/>
          <ac:spMkLst>
            <pc:docMk/>
            <pc:sldMk cId="1461730209" sldId="264"/>
            <ac:spMk id="14" creationId="{6D5259BE-EAF5-4481-90AD-B58245C0B8FA}"/>
          </ac:spMkLst>
        </pc:spChg>
      </pc:sldChg>
      <pc:sldChg chg="addSp modSp new del">
        <pc:chgData name="ivolnei.costa@gmail.com" userId="ebed0ffcf9b25b75" providerId="LiveId" clId="{4B540555-92D4-4ED9-9CFE-8A7559C2392A}" dt="2021-06-01T18:41:34.370" v="2696" actId="47"/>
        <pc:sldMkLst>
          <pc:docMk/>
          <pc:sldMk cId="3640298472" sldId="264"/>
        </pc:sldMkLst>
        <pc:picChg chg="add mod">
          <ac:chgData name="ivolnei.costa@gmail.com" userId="ebed0ffcf9b25b75" providerId="LiveId" clId="{4B540555-92D4-4ED9-9CFE-8A7559C2392A}" dt="2021-06-01T18:26:27.764" v="2520"/>
          <ac:picMkLst>
            <pc:docMk/>
            <pc:sldMk cId="3640298472" sldId="264"/>
            <ac:picMk id="4" creationId="{99804840-C890-44EA-A331-CB601AD5DFB2}"/>
          </ac:picMkLst>
        </pc:picChg>
      </pc:sldChg>
      <pc:sldChg chg="modSp add mod">
        <pc:chgData name="ivolnei.costa@gmail.com" userId="ebed0ffcf9b25b75" providerId="LiveId" clId="{4B540555-92D4-4ED9-9CFE-8A7559C2392A}" dt="2021-06-02T17:34:41.820" v="3437" actId="2710"/>
        <pc:sldMkLst>
          <pc:docMk/>
          <pc:sldMk cId="1502743426" sldId="265"/>
        </pc:sldMkLst>
        <pc:spChg chg="mod">
          <ac:chgData name="ivolnei.costa@gmail.com" userId="ebed0ffcf9b25b75" providerId="LiveId" clId="{4B540555-92D4-4ED9-9CFE-8A7559C2392A}" dt="2021-06-02T17:33:16.199" v="3411" actId="1076"/>
          <ac:spMkLst>
            <pc:docMk/>
            <pc:sldMk cId="1502743426" sldId="265"/>
            <ac:spMk id="8" creationId="{4749BA4D-D06F-43F3-8639-1555A62EC3FF}"/>
          </ac:spMkLst>
        </pc:spChg>
        <pc:spChg chg="mod">
          <ac:chgData name="ivolnei.costa@gmail.com" userId="ebed0ffcf9b25b75" providerId="LiveId" clId="{4B540555-92D4-4ED9-9CFE-8A7559C2392A}" dt="2021-06-02T17:34:41.820" v="3437" actId="2710"/>
          <ac:spMkLst>
            <pc:docMk/>
            <pc:sldMk cId="1502743426" sldId="265"/>
            <ac:spMk id="9" creationId="{950E0172-5D9B-45EC-9AB9-22B56F744A07}"/>
          </ac:spMkLst>
        </pc:spChg>
      </pc:sldChg>
      <pc:sldMasterChg chg="setBg modSldLayout">
        <pc:chgData name="ivolnei.costa@gmail.com" userId="ebed0ffcf9b25b75" providerId="LiveId" clId="{4B540555-92D4-4ED9-9CFE-8A7559C2392A}" dt="2021-06-02T14:19:10.084" v="2839"/>
        <pc:sldMasterMkLst>
          <pc:docMk/>
          <pc:sldMasterMk cId="685728039" sldId="2147483672"/>
        </pc:sldMasterMkLst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2407854001" sldId="2147483673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540064734" sldId="2147483674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190498916" sldId="2147483675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207154354" sldId="2147483676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3484261058" sldId="2147483677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962886325" sldId="2147483678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4107165773" sldId="2147483679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555402669" sldId="2147483680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387474490" sldId="2147483681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1333648013" sldId="2147483682"/>
          </pc:sldLayoutMkLst>
        </pc:sldLayoutChg>
        <pc:sldLayoutChg chg="setBg">
          <pc:chgData name="ivolnei.costa@gmail.com" userId="ebed0ffcf9b25b75" providerId="LiveId" clId="{4B540555-92D4-4ED9-9CFE-8A7559C2392A}" dt="2021-06-02T14:19:10.084" v="2839"/>
          <pc:sldLayoutMkLst>
            <pc:docMk/>
            <pc:sldMasterMk cId="685728039" sldId="2147483672"/>
            <pc:sldLayoutMk cId="3040585112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61256-9E1F-40A3-8395-F662E249258C}" type="datetimeFigureOut">
              <a:rPr lang="pt-BR" smtClean="0"/>
              <a:t>01/11/2022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4C6DA-E2D4-443B-9A36-9CEEFEB4B6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668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94C6DA-E2D4-443B-9A36-9CEEFEB4B6C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2890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D90B-4EB2-4510-8599-3D3F3143CD52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965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19AAD-68A5-483E-B4FE-7DF96F937626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008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BC391-4DA6-4847-8D6F-C569BF530FA9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555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C408-B6CB-4F37-A41F-98AD84A37841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23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6551-BAF8-4612-868E-8C7ED4CF2D35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131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C3EDD-D4E7-411D-AF40-142EB4A2C15E}" type="datetime1">
              <a:rPr lang="pt-BR" smtClean="0"/>
              <a:t>01/11/2022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83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AA69B-BE2F-4D3F-AFA7-A28BE94971E3}" type="datetime1">
              <a:rPr lang="pt-BR" smtClean="0"/>
              <a:t>01/11/2022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39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E24B-566F-491D-ABA2-88E6B8CF784A}" type="datetime1">
              <a:rPr lang="pt-BR" smtClean="0"/>
              <a:t>01/11/2022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644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565C8-B788-405B-A416-308C8BDF5BEC}" type="datetime1">
              <a:rPr lang="pt-BR" smtClean="0"/>
              <a:t>01/11/2022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25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455B8-869B-4465-97D1-6167B49AE8AF}" type="datetime1">
              <a:rPr lang="pt-BR" smtClean="0"/>
              <a:t>01/11/2022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446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3B29A-C278-419E-A53A-2BFA58AF2459}" type="datetime1">
              <a:rPr lang="pt-BR" smtClean="0"/>
              <a:t>01/11/2022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800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A59C1-EA70-46BD-9E2E-50CAFBDE3D14}" type="datetime1">
              <a:rPr lang="pt-BR" smtClean="0"/>
              <a:t>01/11/2022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B6855-1A76-4CBF-9AA4-75867630CEB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66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A920CC-7EF5-479C-70E0-9C44C8846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801601" cy="96012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534E7ED-0B6B-4ED5-964F-8C30D0187403}"/>
              </a:ext>
            </a:extLst>
          </p:cNvPr>
          <p:cNvSpPr txBox="1"/>
          <p:nvPr/>
        </p:nvSpPr>
        <p:spPr>
          <a:xfrm>
            <a:off x="5206598" y="7502558"/>
            <a:ext cx="2172359" cy="447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26" b="1" dirty="0">
                <a:solidFill>
                  <a:schemeClr val="accent1">
                    <a:lumMod val="50000"/>
                  </a:schemeClr>
                </a:solidFill>
                <a:latin typeface="Bahnschrift SemiBold" panose="020B0502040204020203" pitchFamily="34" charset="0"/>
              </a:rPr>
              <a:t>XXXXXXXXXXX</a:t>
            </a:r>
            <a:endParaRPr lang="pt-BR" sz="1551" b="1" dirty="0">
              <a:solidFill>
                <a:schemeClr val="accent1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63ED044-6546-4D35-ABC7-4F28368ABADF}"/>
              </a:ext>
            </a:extLst>
          </p:cNvPr>
          <p:cNvSpPr txBox="1"/>
          <p:nvPr/>
        </p:nvSpPr>
        <p:spPr>
          <a:xfrm>
            <a:off x="4050328" y="8022878"/>
            <a:ext cx="2910033" cy="357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745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XXXXXXXXXXXXXX</a:t>
            </a:r>
            <a:endParaRPr lang="pt-BR" sz="1163" b="1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4B36DF-A5CE-4ED5-8E69-70E20E993E78}"/>
              </a:ext>
            </a:extLst>
          </p:cNvPr>
          <p:cNvSpPr txBox="1"/>
          <p:nvPr/>
        </p:nvSpPr>
        <p:spPr>
          <a:xfrm>
            <a:off x="3744553" y="8411406"/>
            <a:ext cx="814748" cy="328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51" b="1" dirty="0">
                <a:solidFill>
                  <a:schemeClr val="bg1">
                    <a:lumMod val="65000"/>
                  </a:schemeClr>
                </a:solidFill>
                <a:latin typeface="Bahnschrift SemiBold" panose="020B0502040204020203" pitchFamily="34" charset="0"/>
              </a:rPr>
              <a:t>2022</a:t>
            </a:r>
            <a:endParaRPr lang="pt-BR" sz="1066" b="1" dirty="0">
              <a:solidFill>
                <a:schemeClr val="bg1">
                  <a:lumMod val="6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id="{91CC6540-DEDB-4DD8-82C9-CB00AA77E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2161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0870F56-1709-0549-3DCE-2A872C7AB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91159" cy="9601200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2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548640" y="5727623"/>
            <a:ext cx="5549705" cy="1422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38554" y="5727623"/>
            <a:ext cx="5169877" cy="1324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AUTORES</a:t>
            </a: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775"/>
              </a:spcAft>
            </a:pPr>
            <a:r>
              <a:rPr lang="pt-BR" sz="1163" dirty="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SOBRENOME, Nome </a:t>
            </a:r>
            <a:endParaRPr lang="pt-BR" sz="1163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D5AD945-F3E2-4E83-B158-12EA905BD461}"/>
              </a:ext>
            </a:extLst>
          </p:cNvPr>
          <p:cNvSpPr txBox="1"/>
          <p:nvPr/>
        </p:nvSpPr>
        <p:spPr>
          <a:xfrm>
            <a:off x="7195625" y="2829019"/>
            <a:ext cx="5169877" cy="4417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MENSAGEM DO COORDENADOR</a:t>
            </a: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r>
              <a:rPr lang="pt-BR" sz="1163" dirty="0">
                <a:latin typeface="Arial Narrow" panose="020B0606020202030204" pitchFamily="34" charset="0"/>
              </a:rPr>
              <a:t>“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  <a:p>
            <a:pPr algn="ctr"/>
            <a:endParaRPr lang="pt-BR" sz="1163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74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850DC84-EFC9-4C00-94A2-CD5EDBCA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3</a:t>
            </a:fld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49BA4D-D06F-43F3-8639-1555A62EC3FF}"/>
              </a:ext>
            </a:extLst>
          </p:cNvPr>
          <p:cNvSpPr/>
          <p:nvPr/>
        </p:nvSpPr>
        <p:spPr>
          <a:xfrm>
            <a:off x="3625948" y="2715065"/>
            <a:ext cx="5549705" cy="4881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50E0172-5D9B-45EC-9AB9-22B56F744A07}"/>
              </a:ext>
            </a:extLst>
          </p:cNvPr>
          <p:cNvSpPr txBox="1"/>
          <p:nvPr/>
        </p:nvSpPr>
        <p:spPr>
          <a:xfrm>
            <a:off x="7190509" y="667711"/>
            <a:ext cx="5008418" cy="868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745" b="1" dirty="0">
                <a:latin typeface="Arial Narrow" panose="020B0606020202030204" pitchFamily="34" charset="0"/>
              </a:rPr>
              <a:t>SUMÁRIO</a:t>
            </a:r>
          </a:p>
          <a:p>
            <a:pPr algn="ctr"/>
            <a:endParaRPr lang="pt-BR" sz="1745" b="1" dirty="0">
              <a:latin typeface="Arial Narrow" panose="020B0606020202030204" pitchFamily="34" charset="0"/>
            </a:endParaRPr>
          </a:p>
          <a:p>
            <a:pPr algn="ctr"/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984AD30-3041-01C2-257F-E8B6F945F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94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639E-C621-4433-B688-C324C822B22C}"/>
              </a:ext>
            </a:extLst>
          </p:cNvPr>
          <p:cNvSpPr txBox="1"/>
          <p:nvPr/>
        </p:nvSpPr>
        <p:spPr>
          <a:xfrm>
            <a:off x="6400799" y="5405935"/>
            <a:ext cx="5914418" cy="367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1163" dirty="0">
              <a:latin typeface="Arial Narrow" panose="020B060602020203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3623495" y="711454"/>
            <a:ext cx="5546882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666878" y="1406445"/>
            <a:ext cx="5546882" cy="3671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E423E48-348C-4639-8E64-D0A6F185BD7C}"/>
              </a:ext>
            </a:extLst>
          </p:cNvPr>
          <p:cNvSpPr txBox="1"/>
          <p:nvPr/>
        </p:nvSpPr>
        <p:spPr>
          <a:xfrm>
            <a:off x="6728570" y="4830329"/>
            <a:ext cx="2567823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B726BE6-A86E-4F9A-9BF6-AD99F8EB149B}"/>
              </a:ext>
            </a:extLst>
          </p:cNvPr>
          <p:cNvSpPr/>
          <p:nvPr/>
        </p:nvSpPr>
        <p:spPr>
          <a:xfrm>
            <a:off x="6666285" y="1516953"/>
            <a:ext cx="2649562" cy="32836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3519585" y="8672029"/>
            <a:ext cx="2567823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3519584" y="5553206"/>
            <a:ext cx="2648059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EFBFDBE2-E3BC-41BE-8022-E4A53BEF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4</a:t>
            </a:fld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3C8F63F-34C0-4D70-B388-66EB6375234B}"/>
              </a:ext>
            </a:extLst>
          </p:cNvPr>
          <p:cNvSpPr txBox="1"/>
          <p:nvPr/>
        </p:nvSpPr>
        <p:spPr>
          <a:xfrm>
            <a:off x="662045" y="8672029"/>
            <a:ext cx="2567823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1CA2071-022D-4B0C-AA5C-4A5C074477AF}"/>
              </a:ext>
            </a:extLst>
          </p:cNvPr>
          <p:cNvSpPr/>
          <p:nvPr/>
        </p:nvSpPr>
        <p:spPr>
          <a:xfrm>
            <a:off x="662044" y="5553206"/>
            <a:ext cx="2648059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66E506-2D0A-4828-89EA-178FA895EC83}"/>
              </a:ext>
            </a:extLst>
          </p:cNvPr>
          <p:cNvSpPr txBox="1"/>
          <p:nvPr/>
        </p:nvSpPr>
        <p:spPr>
          <a:xfrm>
            <a:off x="9565805" y="4830329"/>
            <a:ext cx="2567823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05AFFBE-281F-4BE5-A61B-56141DCB3B3B}"/>
              </a:ext>
            </a:extLst>
          </p:cNvPr>
          <p:cNvSpPr/>
          <p:nvPr/>
        </p:nvSpPr>
        <p:spPr>
          <a:xfrm>
            <a:off x="9503520" y="1516953"/>
            <a:ext cx="2649562" cy="32836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</p:spTree>
    <p:extLst>
      <p:ext uri="{BB962C8B-B14F-4D97-AF65-F5344CB8AC3E}">
        <p14:creationId xmlns:p14="http://schemas.microsoft.com/office/powerpoint/2010/main" val="3765155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3623494" y="699067"/>
            <a:ext cx="5554611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98840" y="1495346"/>
            <a:ext cx="11692647" cy="4208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endParaRPr lang="pt-BR" sz="1163" dirty="0">
              <a:latin typeface="Arial Narrow" panose="020B0606020202030204" pitchFamily="34" charset="0"/>
            </a:endParaRPr>
          </a:p>
          <a:p>
            <a:endParaRPr lang="pt-BR" sz="1163" dirty="0">
              <a:latin typeface="Arial Narrow" panose="020B0606020202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54917" y="8822565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664196" y="5703742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C50929AA-0B64-4943-8EE6-E7D442621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5</a:t>
            </a:fld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04BD40-B6C1-40E0-B511-A49CC7113155}"/>
              </a:ext>
            </a:extLst>
          </p:cNvPr>
          <p:cNvSpPr txBox="1"/>
          <p:nvPr/>
        </p:nvSpPr>
        <p:spPr>
          <a:xfrm>
            <a:off x="6721464" y="8801443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D96D903-7302-4BAE-ACF4-21B853DFE101}"/>
              </a:ext>
            </a:extLst>
          </p:cNvPr>
          <p:cNvSpPr/>
          <p:nvPr/>
        </p:nvSpPr>
        <p:spPr>
          <a:xfrm>
            <a:off x="6830743" y="5682620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</p:spTree>
    <p:extLst>
      <p:ext uri="{BB962C8B-B14F-4D97-AF65-F5344CB8AC3E}">
        <p14:creationId xmlns:p14="http://schemas.microsoft.com/office/powerpoint/2010/main" val="77670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3623495" y="636718"/>
            <a:ext cx="5554611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973DA2D-C2B1-4383-884E-3A9B21F4DB25}"/>
              </a:ext>
            </a:extLst>
          </p:cNvPr>
          <p:cNvSpPr txBox="1"/>
          <p:nvPr/>
        </p:nvSpPr>
        <p:spPr>
          <a:xfrm>
            <a:off x="561109" y="1581171"/>
            <a:ext cx="11720946" cy="7429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63" dirty="0">
                <a:latin typeface="Arial Narrow" panose="020B0606020202030204" pitchFamily="34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FF23A7B5-2175-4C12-935C-7A460AF65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262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3623494" y="655181"/>
            <a:ext cx="5546882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TÍTULO CAIXA NEGRITO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D73971F-7122-4E26-AC5C-F4824150931E}"/>
              </a:ext>
            </a:extLst>
          </p:cNvPr>
          <p:cNvSpPr txBox="1"/>
          <p:nvPr/>
        </p:nvSpPr>
        <p:spPr>
          <a:xfrm>
            <a:off x="506223" y="8660763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D5259BE-EAF5-4481-90AD-B58245C0B8FA}"/>
              </a:ext>
            </a:extLst>
          </p:cNvPr>
          <p:cNvSpPr/>
          <p:nvPr/>
        </p:nvSpPr>
        <p:spPr>
          <a:xfrm>
            <a:off x="615502" y="5541941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A94565A-3F7A-4F56-BF3D-DA79C433BB27}"/>
              </a:ext>
            </a:extLst>
          </p:cNvPr>
          <p:cNvSpPr txBox="1"/>
          <p:nvPr/>
        </p:nvSpPr>
        <p:spPr>
          <a:xfrm>
            <a:off x="506223" y="4702087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65FE8EB-CA94-43D2-9A95-3C5EDE7B3B23}"/>
              </a:ext>
            </a:extLst>
          </p:cNvPr>
          <p:cNvSpPr/>
          <p:nvPr/>
        </p:nvSpPr>
        <p:spPr>
          <a:xfrm>
            <a:off x="615502" y="1583264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84B2E-B979-43E8-9617-D427222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7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B338127-6D00-42E7-A7E5-FD1011311D38}"/>
              </a:ext>
            </a:extLst>
          </p:cNvPr>
          <p:cNvSpPr txBox="1"/>
          <p:nvPr/>
        </p:nvSpPr>
        <p:spPr>
          <a:xfrm>
            <a:off x="6721572" y="8660763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1387F1D-D2A2-4975-B06D-488888A936FB}"/>
              </a:ext>
            </a:extLst>
          </p:cNvPr>
          <p:cNvSpPr/>
          <p:nvPr/>
        </p:nvSpPr>
        <p:spPr>
          <a:xfrm>
            <a:off x="6830851" y="5541941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EB69D61-F746-47E7-93E3-F64C09FD764C}"/>
              </a:ext>
            </a:extLst>
          </p:cNvPr>
          <p:cNvSpPr txBox="1"/>
          <p:nvPr/>
        </p:nvSpPr>
        <p:spPr>
          <a:xfrm>
            <a:off x="6721572" y="4702087"/>
            <a:ext cx="5546882" cy="241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69" b="1" dirty="0">
                <a:latin typeface="Arial Narrow" panose="020B0606020202030204" pitchFamily="34" charset="0"/>
              </a:rPr>
              <a:t>Fonte: Produzido pelo autor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4040169-64E0-49BE-B181-771C901E0373}"/>
              </a:ext>
            </a:extLst>
          </p:cNvPr>
          <p:cNvSpPr/>
          <p:nvPr/>
        </p:nvSpPr>
        <p:spPr>
          <a:xfrm>
            <a:off x="6830851" y="1583264"/>
            <a:ext cx="5336052" cy="31188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745"/>
          </a:p>
        </p:txBody>
      </p:sp>
    </p:spTree>
    <p:extLst>
      <p:ext uri="{BB962C8B-B14F-4D97-AF65-F5344CB8AC3E}">
        <p14:creationId xmlns:p14="http://schemas.microsoft.com/office/powerpoint/2010/main" val="3281049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A9A2F43-D9A7-4DBC-A865-6532EC6398C7}"/>
              </a:ext>
            </a:extLst>
          </p:cNvPr>
          <p:cNvSpPr txBox="1"/>
          <p:nvPr/>
        </p:nvSpPr>
        <p:spPr>
          <a:xfrm>
            <a:off x="6595292" y="696749"/>
            <a:ext cx="5546882" cy="298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357" b="1" dirty="0">
                <a:latin typeface="Arial Narrow" panose="020B0606020202030204" pitchFamily="34" charset="0"/>
              </a:rPr>
              <a:t>REFERÊNCIAS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2B84B2E-B979-43E8-9617-D4272227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8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47CBD4B-C655-4BFD-BBD8-4E61D5CA2CEA}"/>
              </a:ext>
            </a:extLst>
          </p:cNvPr>
          <p:cNvSpPr txBox="1"/>
          <p:nvPr/>
        </p:nvSpPr>
        <p:spPr>
          <a:xfrm>
            <a:off x="7086600" y="1498043"/>
            <a:ext cx="5063304" cy="5336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2339" indent="-332339">
              <a:lnSpc>
                <a:spcPct val="115000"/>
              </a:lnSpc>
              <a:spcAft>
                <a:spcPts val="969"/>
              </a:spcAft>
              <a:buSzPts val="1000"/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KOTSCHEVAR, Leda H. Gestão, Planejamento e Operação de Restaurantes. São Paulo: Editora Roca, 2005. 504 p.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SzPts val="1000"/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PACHECO, Aristides de Oliveira.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Manual de Serviço de Garçons.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12 ed., rev. e atual. São Paulo: SENAC, 2012. 112p.</a:t>
            </a:r>
            <a:endParaRPr lang="pt-BR" sz="1163" dirty="0">
              <a:latin typeface="Calibri" panose="020F0502020204030204" pitchFamily="34" charset="0"/>
              <a:ea typeface="ArialMT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SzPts val="1000"/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CASTELLI, Geraldo.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Hospitalidade: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na perspectiva da gastronomia e da hotelaria. São Paulo: Saraiva, 2005. 223 p. </a:t>
            </a: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PACHECO, Aristides de Oliveira.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Manual do </a:t>
            </a:r>
            <a:r>
              <a:rPr lang="pt-BR" sz="1163" dirty="0" err="1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Maître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 d’hotel.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7 ed., rev. e atual. São Paulo: SENAC, 2012. 246 p.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MARICATO, Percival Menon.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Como montar e administrar bares e restaurantes.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São Paulo: SENAC Brasil, 2011. 208 p. 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 err="1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POWER,Tom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; BARROWS, Clayton W. </a:t>
            </a:r>
            <a:r>
              <a:rPr lang="pt-BR" sz="1163" dirty="0">
                <a:latin typeface="Arial Narrow" panose="020B0606020202030204" pitchFamily="34" charset="0"/>
                <a:ea typeface="Arial-BoldMT"/>
                <a:cs typeface="Arial" panose="020B0604020202020204" pitchFamily="34" charset="0"/>
              </a:rPr>
              <a:t>Administração no setor de Hospitalidade. </a:t>
            </a:r>
            <a:r>
              <a:rPr lang="pt-BR" sz="1163" dirty="0">
                <a:latin typeface="Arial Narrow" panose="020B0606020202030204" pitchFamily="34" charset="0"/>
                <a:ea typeface="ArialMT"/>
                <a:cs typeface="Arial" panose="020B0604020202020204" pitchFamily="34" charset="0"/>
              </a:rPr>
              <a:t>1. ed. Ed Atlas: 2004. 433 p.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JOSIMAR MELO. Caldo inaugura a história do restaurante, especial para a Folha de </a:t>
            </a:r>
            <a:r>
              <a:rPr lang="pt-BR" sz="1163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S.Paulo</a:t>
            </a: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24/09/2002 - 02h48</a:t>
            </a:r>
            <a:endParaRPr lang="pt-BR" sz="1163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FLANDRIN, Jean-Louis; MONTANARI, Massimo. (tradução de Luciano Vieira Machado, Guilherme J. F. Teixeira) – Historia da alimentação. São Paulo: Estação Liberdade, 1998.</a:t>
            </a:r>
          </a:p>
          <a:p>
            <a:pPr marL="332339" indent="-332339">
              <a:lnSpc>
                <a:spcPct val="115000"/>
              </a:lnSpc>
              <a:spcAft>
                <a:spcPts val="969"/>
              </a:spcAft>
              <a:buFont typeface="+mj-lt"/>
              <a:buAutoNum type="arabicPeriod"/>
            </a:pP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portaleducacao.com.br/</a:t>
            </a:r>
            <a:r>
              <a:rPr lang="pt-BR" sz="1163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conteudo</a:t>
            </a: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/artigos/turismo-e-hotelaria/</a:t>
            </a:r>
            <a:r>
              <a:rPr lang="pt-BR" sz="1163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classificacao</a:t>
            </a:r>
            <a:r>
              <a:rPr lang="pt-BR" sz="1163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-dos-estabelecimentos</a:t>
            </a:r>
          </a:p>
          <a:p>
            <a:pPr marL="221559" indent="-221559">
              <a:buFont typeface="+mj-lt"/>
              <a:buAutoNum type="arabicPeriod"/>
            </a:pPr>
            <a:endParaRPr lang="pt-BR" sz="1163" dirty="0">
              <a:latin typeface="Arial Narrow" panose="020B0606020202030204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C59A1BF-9737-0786-6076-B9CBC2E81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9400" cy="96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30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54F4AAD-DC50-44E1-94BE-86CF5FE9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B6855-1A76-4CBF-9AA4-75867630CEB8}" type="slidenum">
              <a:rPr lang="pt-BR" smtClean="0"/>
              <a:t>9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3A37CCA-088C-809B-F6A0-38733AD70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801600" cy="960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14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</TotalTime>
  <Words>327</Words>
  <Application>Microsoft Office PowerPoint</Application>
  <PresentationFormat>Papel A3 (297 x 420 mm)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Bahnschrift SemiBold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ivolnei.costa@gmail.com</dc:creator>
  <cp:lastModifiedBy>Pesquisa</cp:lastModifiedBy>
  <cp:revision>14</cp:revision>
  <dcterms:created xsi:type="dcterms:W3CDTF">2021-05-31T22:43:24Z</dcterms:created>
  <dcterms:modified xsi:type="dcterms:W3CDTF">2022-11-01T20:11:31Z</dcterms:modified>
</cp:coreProperties>
</file>